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 id="2147483648" r:id="rId2"/>
  </p:sldMasterIdLst>
  <p:notesMasterIdLst>
    <p:notesMasterId r:id="rId21"/>
  </p:notesMasterIdLst>
  <p:sldIdLst>
    <p:sldId id="428" r:id="rId3"/>
    <p:sldId id="433" r:id="rId4"/>
    <p:sldId id="439" r:id="rId5"/>
    <p:sldId id="442" r:id="rId6"/>
    <p:sldId id="443" r:id="rId7"/>
    <p:sldId id="445" r:id="rId8"/>
    <p:sldId id="434" r:id="rId9"/>
    <p:sldId id="450" r:id="rId10"/>
    <p:sldId id="446" r:id="rId11"/>
    <p:sldId id="447" r:id="rId12"/>
    <p:sldId id="452" r:id="rId13"/>
    <p:sldId id="440" r:id="rId14"/>
    <p:sldId id="441" r:id="rId15"/>
    <p:sldId id="436" r:id="rId16"/>
    <p:sldId id="448" r:id="rId17"/>
    <p:sldId id="449" r:id="rId18"/>
    <p:sldId id="435" r:id="rId19"/>
    <p:sldId id="438" r:id="rId20"/>
  </p:sldIdLst>
  <p:sldSz cx="12192000"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 userDrawn="1">
          <p15:clr>
            <a:srgbClr val="A4A3A4"/>
          </p15:clr>
        </p15:guide>
        <p15:guide id="2" orient="horz" pos="338" userDrawn="1">
          <p15:clr>
            <a:srgbClr val="A4A3A4"/>
          </p15:clr>
        </p15:guide>
        <p15:guide id="3" orient="horz" pos="2160" userDrawn="1">
          <p15:clr>
            <a:srgbClr val="A4A3A4"/>
          </p15:clr>
        </p15:guide>
        <p15:guide id="4" orient="horz" pos="3992" userDrawn="1">
          <p15:clr>
            <a:srgbClr val="A4A3A4"/>
          </p15:clr>
        </p15:guide>
        <p15:guide id="5" orient="horz" pos="4105" userDrawn="1">
          <p15:clr>
            <a:srgbClr val="A4A3A4"/>
          </p15:clr>
        </p15:guide>
        <p15:guide id="6" orient="horz" pos="1006" userDrawn="1">
          <p15:clr>
            <a:srgbClr val="A4A3A4"/>
          </p15:clr>
        </p15:guide>
        <p15:guide id="7" orient="horz" pos="1250" userDrawn="1">
          <p15:clr>
            <a:srgbClr val="A4A3A4"/>
          </p15:clr>
        </p15:guide>
        <p15:guide id="8" pos="3145" userDrawn="1">
          <p15:clr>
            <a:srgbClr val="A4A3A4"/>
          </p15:clr>
        </p15:guide>
        <p15:guide id="9" pos="341" userDrawn="1">
          <p15:clr>
            <a:srgbClr val="A4A3A4"/>
          </p15:clr>
        </p15:guide>
        <p15:guide id="10" pos="1746" userDrawn="1">
          <p15:clr>
            <a:srgbClr val="A4A3A4"/>
          </p15:clr>
        </p15:guide>
        <p15:guide id="11" pos="3621" userDrawn="1">
          <p15:clr>
            <a:srgbClr val="A4A3A4"/>
          </p15:clr>
        </p15:guide>
        <p15:guide id="12" pos="3840" userDrawn="1">
          <p15:clr>
            <a:srgbClr val="A4A3A4"/>
          </p15:clr>
        </p15:guide>
        <p15:guide id="13" pos="5952" userDrawn="1">
          <p15:clr>
            <a:srgbClr val="A4A3A4"/>
          </p15:clr>
        </p15:guide>
        <p15:guide id="14" pos="7351" userDrawn="1">
          <p15:clr>
            <a:srgbClr val="A4A3A4"/>
          </p15:clr>
        </p15:guide>
        <p15:guide id="15" pos="4058" userDrawn="1">
          <p15:clr>
            <a:srgbClr val="A4A3A4"/>
          </p15:clr>
        </p15:guide>
        <p15:guide id="16" pos="4552" userDrawn="1">
          <p15:clr>
            <a:srgbClr val="A4A3A4"/>
          </p15:clr>
        </p15:guide>
        <p15:guide id="17" pos="6919" userDrawn="1">
          <p15:clr>
            <a:srgbClr val="A4A3A4"/>
          </p15:clr>
        </p15:guide>
        <p15:guide id="18" pos="6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DCAFDF"/>
    <a:srgbClr val="C2C4EC"/>
    <a:srgbClr val="FFCCFF"/>
    <a:srgbClr val="FF99CC"/>
    <a:srgbClr val="9D9D9D"/>
    <a:srgbClr val="D2D2D2"/>
    <a:srgbClr val="FFFFFF"/>
    <a:srgbClr val="00000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35" autoAdjust="0"/>
  </p:normalViewPr>
  <p:slideViewPr>
    <p:cSldViewPr snapToGrid="0">
      <p:cViewPr varScale="1">
        <p:scale>
          <a:sx n="75" d="100"/>
          <a:sy n="75" d="100"/>
        </p:scale>
        <p:origin x="90" y="2154"/>
      </p:cViewPr>
      <p:guideLst>
        <p:guide orient="horz" pos="219"/>
        <p:guide orient="horz" pos="338"/>
        <p:guide orient="horz" pos="2160"/>
        <p:guide orient="horz" pos="3992"/>
        <p:guide orient="horz" pos="4105"/>
        <p:guide orient="horz" pos="1006"/>
        <p:guide orient="horz" pos="1250"/>
        <p:guide pos="3145"/>
        <p:guide pos="341"/>
        <p:guide pos="1746"/>
        <p:guide pos="3621"/>
        <p:guide pos="3840"/>
        <p:guide pos="5952"/>
        <p:guide pos="7351"/>
        <p:guide pos="4058"/>
        <p:guide pos="4552"/>
        <p:guide pos="6919"/>
        <p:guide pos="6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 la Garza-Ramos, Cynthia C., M.D." userId="dec10bbb-d598-488b-b0ca-1e6b8ce72a2f" providerId="ADAL" clId="{27A7FB81-A291-4802-AD1C-CA96D1A3853D}"/>
    <pc:docChg chg="custSel modSld">
      <pc:chgData name="De la Garza-Ramos, Cynthia C., M.D." userId="dec10bbb-d598-488b-b0ca-1e6b8ce72a2f" providerId="ADAL" clId="{27A7FB81-A291-4802-AD1C-CA96D1A3853D}" dt="2023-09-19T21:54:20.280" v="115" actId="20577"/>
      <pc:docMkLst>
        <pc:docMk/>
      </pc:docMkLst>
      <pc:sldChg chg="modSp mod">
        <pc:chgData name="De la Garza-Ramos, Cynthia C., M.D." userId="dec10bbb-d598-488b-b0ca-1e6b8ce72a2f" providerId="ADAL" clId="{27A7FB81-A291-4802-AD1C-CA96D1A3853D}" dt="2023-09-19T21:50:17.345" v="90" actId="20577"/>
        <pc:sldMkLst>
          <pc:docMk/>
          <pc:sldMk cId="1687517118" sldId="428"/>
        </pc:sldMkLst>
        <pc:spChg chg="mod">
          <ac:chgData name="De la Garza-Ramos, Cynthia C., M.D." userId="dec10bbb-d598-488b-b0ca-1e6b8ce72a2f" providerId="ADAL" clId="{27A7FB81-A291-4802-AD1C-CA96D1A3853D}" dt="2023-09-19T21:50:17.345" v="90" actId="20577"/>
          <ac:spMkLst>
            <pc:docMk/>
            <pc:sldMk cId="1687517118" sldId="428"/>
            <ac:spMk id="16" creationId="{5465EA80-7D72-4088-A32E-5DA2E972086E}"/>
          </ac:spMkLst>
        </pc:spChg>
      </pc:sldChg>
      <pc:sldChg chg="modSp mod">
        <pc:chgData name="De la Garza-Ramos, Cynthia C., M.D." userId="dec10bbb-d598-488b-b0ca-1e6b8ce72a2f" providerId="ADAL" clId="{27A7FB81-A291-4802-AD1C-CA96D1A3853D}" dt="2023-09-19T21:54:20.280" v="115" actId="20577"/>
        <pc:sldMkLst>
          <pc:docMk/>
          <pc:sldMk cId="1649770925" sldId="436"/>
        </pc:sldMkLst>
        <pc:spChg chg="mod">
          <ac:chgData name="De la Garza-Ramos, Cynthia C., M.D." userId="dec10bbb-d598-488b-b0ca-1e6b8ce72a2f" providerId="ADAL" clId="{27A7FB81-A291-4802-AD1C-CA96D1A3853D}" dt="2023-09-19T21:54:20.280" v="115" actId="20577"/>
          <ac:spMkLst>
            <pc:docMk/>
            <pc:sldMk cId="1649770925" sldId="436"/>
            <ac:spMk id="2" creationId="{00000000-0000-0000-0000-000000000000}"/>
          </ac:spMkLst>
        </pc:spChg>
        <pc:picChg chg="mod">
          <ac:chgData name="De la Garza-Ramos, Cynthia C., M.D." userId="dec10bbb-d598-488b-b0ca-1e6b8ce72a2f" providerId="ADAL" clId="{27A7FB81-A291-4802-AD1C-CA96D1A3853D}" dt="2023-09-19T21:53:34.398" v="112" actId="1038"/>
          <ac:picMkLst>
            <pc:docMk/>
            <pc:sldMk cId="1649770925" sldId="436"/>
            <ac:picMk id="5" creationId="{916B7A50-5EBD-3A5E-54A2-1532946B3A0E}"/>
          </ac:picMkLst>
        </pc:picChg>
      </pc:sldChg>
      <pc:sldChg chg="modSp mod">
        <pc:chgData name="De la Garza-Ramos, Cynthia C., M.D." userId="dec10bbb-d598-488b-b0ca-1e6b8ce72a2f" providerId="ADAL" clId="{27A7FB81-A291-4802-AD1C-CA96D1A3853D}" dt="2023-09-19T21:48:39.967" v="3" actId="20577"/>
        <pc:sldMkLst>
          <pc:docMk/>
          <pc:sldMk cId="784943538" sldId="440"/>
        </pc:sldMkLst>
        <pc:spChg chg="mod">
          <ac:chgData name="De la Garza-Ramos, Cynthia C., M.D." userId="dec10bbb-d598-488b-b0ca-1e6b8ce72a2f" providerId="ADAL" clId="{27A7FB81-A291-4802-AD1C-CA96D1A3853D}" dt="2023-09-19T21:48:39.967" v="3" actId="20577"/>
          <ac:spMkLst>
            <pc:docMk/>
            <pc:sldMk cId="784943538" sldId="440"/>
            <ac:spMk id="3" creationId="{275F6546-3CDE-81B2-E720-E6DCA4B9DF0A}"/>
          </ac:spMkLst>
        </pc:spChg>
      </pc:sldChg>
      <pc:sldChg chg="modSp mod">
        <pc:chgData name="De la Garza-Ramos, Cynthia C., M.D." userId="dec10bbb-d598-488b-b0ca-1e6b8ce72a2f" providerId="ADAL" clId="{27A7FB81-A291-4802-AD1C-CA96D1A3853D}" dt="2023-09-19T21:53:37.263" v="113" actId="1038"/>
        <pc:sldMkLst>
          <pc:docMk/>
          <pc:sldMk cId="1829546031" sldId="441"/>
        </pc:sldMkLst>
        <pc:spChg chg="mod">
          <ac:chgData name="De la Garza-Ramos, Cynthia C., M.D." userId="dec10bbb-d598-488b-b0ca-1e6b8ce72a2f" providerId="ADAL" clId="{27A7FB81-A291-4802-AD1C-CA96D1A3853D}" dt="2023-09-19T21:52:51.704" v="92" actId="20577"/>
          <ac:spMkLst>
            <pc:docMk/>
            <pc:sldMk cId="1829546031" sldId="441"/>
            <ac:spMk id="2" creationId="{00000000-0000-0000-0000-000000000000}"/>
          </ac:spMkLst>
        </pc:spChg>
        <pc:picChg chg="mod">
          <ac:chgData name="De la Garza-Ramos, Cynthia C., M.D." userId="dec10bbb-d598-488b-b0ca-1e6b8ce72a2f" providerId="ADAL" clId="{27A7FB81-A291-4802-AD1C-CA96D1A3853D}" dt="2023-09-19T21:53:37.263" v="113" actId="1038"/>
          <ac:picMkLst>
            <pc:docMk/>
            <pc:sldMk cId="1829546031" sldId="441"/>
            <ac:picMk id="5" creationId="{A878B0CB-1C57-DAFB-BB44-9B57E330F934}"/>
          </ac:picMkLst>
        </pc:picChg>
      </pc:sldChg>
      <pc:sldChg chg="delSp mod">
        <pc:chgData name="De la Garza-Ramos, Cynthia C., M.D." userId="dec10bbb-d598-488b-b0ca-1e6b8ce72a2f" providerId="ADAL" clId="{27A7FB81-A291-4802-AD1C-CA96D1A3853D}" dt="2023-09-19T15:24:06.763" v="0" actId="478"/>
        <pc:sldMkLst>
          <pc:docMk/>
          <pc:sldMk cId="636687468" sldId="448"/>
        </pc:sldMkLst>
        <pc:spChg chg="del">
          <ac:chgData name="De la Garza-Ramos, Cynthia C., M.D." userId="dec10bbb-d598-488b-b0ca-1e6b8ce72a2f" providerId="ADAL" clId="{27A7FB81-A291-4802-AD1C-CA96D1A3853D}" dt="2023-09-19T15:24:06.763" v="0" actId="478"/>
          <ac:spMkLst>
            <pc:docMk/>
            <pc:sldMk cId="636687468" sldId="448"/>
            <ac:spMk id="412" creationId="{00000000-0000-0000-0000-000000000000}"/>
          </ac:spMkLst>
        </pc:spChg>
      </pc:sldChg>
    </pc:docChg>
  </pc:docChgLst>
  <pc:docChgLst>
    <pc:chgData name="De la Garza-Ramos, Cynthia C., M.D." userId="dec10bbb-d598-488b-b0ca-1e6b8ce72a2f" providerId="ADAL" clId="{DAD84931-861D-43E7-A078-8BDB8167D650}"/>
    <pc:docChg chg="custSel modSld">
      <pc:chgData name="De la Garza-Ramos, Cynthia C., M.D." userId="dec10bbb-d598-488b-b0ca-1e6b8ce72a2f" providerId="ADAL" clId="{DAD84931-861D-43E7-A078-8BDB8167D650}" dt="2023-09-18T20:20:35.740" v="53" actId="478"/>
      <pc:docMkLst>
        <pc:docMk/>
      </pc:docMkLst>
      <pc:sldChg chg="addSp delSp modSp mod">
        <pc:chgData name="De la Garza-Ramos, Cynthia C., M.D." userId="dec10bbb-d598-488b-b0ca-1e6b8ce72a2f" providerId="ADAL" clId="{DAD84931-861D-43E7-A078-8BDB8167D650}" dt="2023-09-18T20:20:35.740" v="53" actId="478"/>
        <pc:sldMkLst>
          <pc:docMk/>
          <pc:sldMk cId="3752177316" sldId="434"/>
        </pc:sldMkLst>
        <pc:picChg chg="add del mod">
          <ac:chgData name="De la Garza-Ramos, Cynthia C., M.D." userId="dec10bbb-d598-488b-b0ca-1e6b8ce72a2f" providerId="ADAL" clId="{DAD84931-861D-43E7-A078-8BDB8167D650}" dt="2023-09-18T20:20:35.740" v="53" actId="478"/>
          <ac:picMkLst>
            <pc:docMk/>
            <pc:sldMk cId="3752177316" sldId="434"/>
            <ac:picMk id="8" creationId="{E2F44657-2878-B5F7-AA9D-999F274150B6}"/>
          </ac:picMkLst>
        </pc:picChg>
      </pc:sldChg>
      <pc:sldChg chg="modSp mod">
        <pc:chgData name="De la Garza-Ramos, Cynthia C., M.D." userId="dec10bbb-d598-488b-b0ca-1e6b8ce72a2f" providerId="ADAL" clId="{DAD84931-861D-43E7-A078-8BDB8167D650}" dt="2023-09-18T13:17:31.233" v="18" actId="20577"/>
        <pc:sldMkLst>
          <pc:docMk/>
          <pc:sldMk cId="1649770925" sldId="436"/>
        </pc:sldMkLst>
        <pc:spChg chg="mod">
          <ac:chgData name="De la Garza-Ramos, Cynthia C., M.D." userId="dec10bbb-d598-488b-b0ca-1e6b8ce72a2f" providerId="ADAL" clId="{DAD84931-861D-43E7-A078-8BDB8167D650}" dt="2023-09-18T13:17:31.233" v="18" actId="20577"/>
          <ac:spMkLst>
            <pc:docMk/>
            <pc:sldMk cId="1649770925" sldId="436"/>
            <ac:spMk id="2" creationId="{00000000-0000-0000-0000-000000000000}"/>
          </ac:spMkLst>
        </pc:spChg>
      </pc:sldChg>
      <pc:sldChg chg="modSp mod">
        <pc:chgData name="De la Garza-Ramos, Cynthia C., M.D." userId="dec10bbb-d598-488b-b0ca-1e6b8ce72a2f" providerId="ADAL" clId="{DAD84931-861D-43E7-A078-8BDB8167D650}" dt="2023-09-18T13:17:39.825" v="49" actId="20577"/>
        <pc:sldMkLst>
          <pc:docMk/>
          <pc:sldMk cId="636687468" sldId="448"/>
        </pc:sldMkLst>
        <pc:spChg chg="mod">
          <ac:chgData name="De la Garza-Ramos, Cynthia C., M.D." userId="dec10bbb-d598-488b-b0ca-1e6b8ce72a2f" providerId="ADAL" clId="{DAD84931-861D-43E7-A078-8BDB8167D650}" dt="2023-09-18T13:17:39.825" v="49" actId="20577"/>
          <ac:spMkLst>
            <pc:docMk/>
            <pc:sldMk cId="636687468" sldId="448"/>
            <ac:spMk id="409" creationId="{00000000-0000-0000-0000-000000000000}"/>
          </ac:spMkLst>
        </pc:spChg>
      </pc:sldChg>
    </pc:docChg>
  </pc:docChgLst>
  <pc:docChgLst>
    <pc:chgData name="De la Garza-Ramos, Cynthia C., M.D." userId="dec10bbb-d598-488b-b0ca-1e6b8ce72a2f" providerId="ADAL" clId="{7D6C72AC-6722-41A1-893D-A6B829C48DC6}"/>
    <pc:docChg chg="custSel modSld">
      <pc:chgData name="De la Garza-Ramos, Cynthia C., M.D." userId="dec10bbb-d598-488b-b0ca-1e6b8ce72a2f" providerId="ADAL" clId="{7D6C72AC-6722-41A1-893D-A6B829C48DC6}" dt="2023-09-15T21:41:49.678" v="57" actId="1076"/>
      <pc:docMkLst>
        <pc:docMk/>
      </pc:docMkLst>
      <pc:sldChg chg="addSp delSp modSp mod">
        <pc:chgData name="De la Garza-Ramos, Cynthia C., M.D." userId="dec10bbb-d598-488b-b0ca-1e6b8ce72a2f" providerId="ADAL" clId="{7D6C72AC-6722-41A1-893D-A6B829C48DC6}" dt="2023-09-15T21:41:12.947" v="45" actId="1076"/>
        <pc:sldMkLst>
          <pc:docMk/>
          <pc:sldMk cId="3752177316" sldId="434"/>
        </pc:sldMkLst>
        <pc:spChg chg="del">
          <ac:chgData name="De la Garza-Ramos, Cynthia C., M.D." userId="dec10bbb-d598-488b-b0ca-1e6b8ce72a2f" providerId="ADAL" clId="{7D6C72AC-6722-41A1-893D-A6B829C48DC6}" dt="2023-09-15T21:39:59.298" v="19" actId="478"/>
          <ac:spMkLst>
            <pc:docMk/>
            <pc:sldMk cId="3752177316" sldId="434"/>
            <ac:spMk id="2" creationId="{00000000-0000-0000-0000-000000000000}"/>
          </ac:spMkLst>
        </pc:spChg>
        <pc:spChg chg="add del mod">
          <ac:chgData name="De la Garza-Ramos, Cynthia C., M.D." userId="dec10bbb-d598-488b-b0ca-1e6b8ce72a2f" providerId="ADAL" clId="{7D6C72AC-6722-41A1-893D-A6B829C48DC6}" dt="2023-09-15T21:40:01.017" v="20" actId="478"/>
          <ac:spMkLst>
            <pc:docMk/>
            <pc:sldMk cId="3752177316" sldId="434"/>
            <ac:spMk id="8" creationId="{25A52EE0-7E37-6337-F5CD-4E58A39EFE21}"/>
          </ac:spMkLst>
        </pc:spChg>
        <pc:picChg chg="add mod">
          <ac:chgData name="De la Garza-Ramos, Cynthia C., M.D." userId="dec10bbb-d598-488b-b0ca-1e6b8ce72a2f" providerId="ADAL" clId="{7D6C72AC-6722-41A1-893D-A6B829C48DC6}" dt="2023-09-15T21:41:08.468" v="43" actId="1076"/>
          <ac:picMkLst>
            <pc:docMk/>
            <pc:sldMk cId="3752177316" sldId="434"/>
            <ac:picMk id="5" creationId="{D62F8E91-5075-3BCE-72D3-28A36069FE39}"/>
          </ac:picMkLst>
        </pc:picChg>
        <pc:picChg chg="add mod modCrop">
          <ac:chgData name="De la Garza-Ramos, Cynthia C., M.D." userId="dec10bbb-d598-488b-b0ca-1e6b8ce72a2f" providerId="ADAL" clId="{7D6C72AC-6722-41A1-893D-A6B829C48DC6}" dt="2023-09-15T21:41:11.133" v="44" actId="1076"/>
          <ac:picMkLst>
            <pc:docMk/>
            <pc:sldMk cId="3752177316" sldId="434"/>
            <ac:picMk id="10" creationId="{82833EA6-D5C8-9930-452E-0BFAFEB93289}"/>
          </ac:picMkLst>
        </pc:picChg>
        <pc:picChg chg="add mod modCrop">
          <ac:chgData name="De la Garza-Ramos, Cynthia C., M.D." userId="dec10bbb-d598-488b-b0ca-1e6b8ce72a2f" providerId="ADAL" clId="{7D6C72AC-6722-41A1-893D-A6B829C48DC6}" dt="2023-09-15T21:41:12.947" v="45" actId="1076"/>
          <ac:picMkLst>
            <pc:docMk/>
            <pc:sldMk cId="3752177316" sldId="434"/>
            <ac:picMk id="12" creationId="{13290BE4-D932-B14F-4571-2682C3B56AF1}"/>
          </ac:picMkLst>
        </pc:picChg>
      </pc:sldChg>
      <pc:sldChg chg="addSp modSp mod">
        <pc:chgData name="De la Garza-Ramos, Cynthia C., M.D." userId="dec10bbb-d598-488b-b0ca-1e6b8ce72a2f" providerId="ADAL" clId="{7D6C72AC-6722-41A1-893D-A6B829C48DC6}" dt="2023-09-15T21:41:46.163" v="55" actId="1076"/>
        <pc:sldMkLst>
          <pc:docMk/>
          <pc:sldMk cId="1649770925" sldId="436"/>
        </pc:sldMkLst>
        <pc:picChg chg="add mod">
          <ac:chgData name="De la Garza-Ramos, Cynthia C., M.D." userId="dec10bbb-d598-488b-b0ca-1e6b8ce72a2f" providerId="ADAL" clId="{7D6C72AC-6722-41A1-893D-A6B829C48DC6}" dt="2023-09-15T21:41:46.163" v="55" actId="1076"/>
          <ac:picMkLst>
            <pc:docMk/>
            <pc:sldMk cId="1649770925" sldId="436"/>
            <ac:picMk id="5" creationId="{916B7A50-5EBD-3A5E-54A2-1532946B3A0E}"/>
          </ac:picMkLst>
        </pc:picChg>
      </pc:sldChg>
      <pc:sldChg chg="addSp delSp modSp mod">
        <pc:chgData name="De la Garza-Ramos, Cynthia C., M.D." userId="dec10bbb-d598-488b-b0ca-1e6b8ce72a2f" providerId="ADAL" clId="{7D6C72AC-6722-41A1-893D-A6B829C48DC6}" dt="2023-09-15T21:39:48.833" v="16" actId="14100"/>
        <pc:sldMkLst>
          <pc:docMk/>
          <pc:sldMk cId="1551027461" sldId="439"/>
        </pc:sldMkLst>
        <pc:spChg chg="del">
          <ac:chgData name="De la Garza-Ramos, Cynthia C., M.D." userId="dec10bbb-d598-488b-b0ca-1e6b8ce72a2f" providerId="ADAL" clId="{7D6C72AC-6722-41A1-893D-A6B829C48DC6}" dt="2023-09-15T21:38:58.074" v="0" actId="478"/>
          <ac:spMkLst>
            <pc:docMk/>
            <pc:sldMk cId="1551027461" sldId="439"/>
            <ac:spMk id="2" creationId="{00000000-0000-0000-0000-000000000000}"/>
          </ac:spMkLst>
        </pc:spChg>
        <pc:picChg chg="add mod modCrop">
          <ac:chgData name="De la Garza-Ramos, Cynthia C., M.D." userId="dec10bbb-d598-488b-b0ca-1e6b8ce72a2f" providerId="ADAL" clId="{7D6C72AC-6722-41A1-893D-A6B829C48DC6}" dt="2023-09-15T21:39:48.833" v="16" actId="14100"/>
          <ac:picMkLst>
            <pc:docMk/>
            <pc:sldMk cId="1551027461" sldId="439"/>
            <ac:picMk id="5" creationId="{5AEF74EA-6F00-E93E-17AB-961018C0BB1F}"/>
          </ac:picMkLst>
        </pc:picChg>
        <pc:picChg chg="add mod">
          <ac:chgData name="De la Garza-Ramos, Cynthia C., M.D." userId="dec10bbb-d598-488b-b0ca-1e6b8ce72a2f" providerId="ADAL" clId="{7D6C72AC-6722-41A1-893D-A6B829C48DC6}" dt="2023-09-15T21:39:34.447" v="13" actId="14100"/>
          <ac:picMkLst>
            <pc:docMk/>
            <pc:sldMk cId="1551027461" sldId="439"/>
            <ac:picMk id="8" creationId="{5E61564C-99DE-C206-26A3-A524488D4CC6}"/>
          </ac:picMkLst>
        </pc:picChg>
      </pc:sldChg>
      <pc:sldChg chg="addSp modSp mod">
        <pc:chgData name="De la Garza-Ramos, Cynthia C., M.D." userId="dec10bbb-d598-488b-b0ca-1e6b8ce72a2f" providerId="ADAL" clId="{7D6C72AC-6722-41A1-893D-A6B829C48DC6}" dt="2023-09-15T21:41:35.470" v="51" actId="1076"/>
        <pc:sldMkLst>
          <pc:docMk/>
          <pc:sldMk cId="784943538" sldId="440"/>
        </pc:sldMkLst>
        <pc:picChg chg="add mod modCrop">
          <ac:chgData name="De la Garza-Ramos, Cynthia C., M.D." userId="dec10bbb-d598-488b-b0ca-1e6b8ce72a2f" providerId="ADAL" clId="{7D6C72AC-6722-41A1-893D-A6B829C48DC6}" dt="2023-09-15T21:41:35.470" v="51" actId="1076"/>
          <ac:picMkLst>
            <pc:docMk/>
            <pc:sldMk cId="784943538" sldId="440"/>
            <ac:picMk id="5" creationId="{904B3CC7-D982-A847-0995-84507BC73E20}"/>
          </ac:picMkLst>
        </pc:picChg>
      </pc:sldChg>
      <pc:sldChg chg="addSp modSp mod">
        <pc:chgData name="De la Garza-Ramos, Cynthia C., M.D." userId="dec10bbb-d598-488b-b0ca-1e6b8ce72a2f" providerId="ADAL" clId="{7D6C72AC-6722-41A1-893D-A6B829C48DC6}" dt="2023-09-15T21:41:49.678" v="57" actId="1076"/>
        <pc:sldMkLst>
          <pc:docMk/>
          <pc:sldMk cId="1829546031" sldId="441"/>
        </pc:sldMkLst>
        <pc:picChg chg="add mod">
          <ac:chgData name="De la Garza-Ramos, Cynthia C., M.D." userId="dec10bbb-d598-488b-b0ca-1e6b8ce72a2f" providerId="ADAL" clId="{7D6C72AC-6722-41A1-893D-A6B829C48DC6}" dt="2023-09-15T21:41:49.678" v="57" actId="1076"/>
          <ac:picMkLst>
            <pc:docMk/>
            <pc:sldMk cId="1829546031" sldId="441"/>
            <ac:picMk id="5" creationId="{A878B0CB-1C57-DAFB-BB44-9B57E330F934}"/>
          </ac:picMkLst>
        </pc:picChg>
      </pc:sldChg>
    </pc:docChg>
  </pc:docChgLst>
  <pc:docChgLst>
    <pc:chgData name="De la Garza-Ramos, Cynthia C., M.D." userId="S::delagarza-ramos.cynthia@mayo.edu::dec10bbb-d598-488b-b0ca-1e6b8ce72a2f" providerId="AD" clId="Web-{52082A28-716F-01A5-2273-579F9818E29D}"/>
    <pc:docChg chg="addSld delSld modSld sldOrd addMainMaster modMainMaster">
      <pc:chgData name="De la Garza-Ramos, Cynthia C., M.D." userId="S::delagarza-ramos.cynthia@mayo.edu::dec10bbb-d598-488b-b0ca-1e6b8ce72a2f" providerId="AD" clId="Web-{52082A28-716F-01A5-2273-579F9818E29D}" dt="2023-09-17T17:32:56.181" v="2047" actId="20577"/>
      <pc:docMkLst>
        <pc:docMk/>
      </pc:docMkLst>
      <pc:sldChg chg="modSp">
        <pc:chgData name="De la Garza-Ramos, Cynthia C., M.D." userId="S::delagarza-ramos.cynthia@mayo.edu::dec10bbb-d598-488b-b0ca-1e6b8ce72a2f" providerId="AD" clId="Web-{52082A28-716F-01A5-2273-579F9818E29D}" dt="2023-09-17T16:21:25.679" v="1087" actId="20577"/>
        <pc:sldMkLst>
          <pc:docMk/>
          <pc:sldMk cId="3217146375" sldId="433"/>
        </pc:sldMkLst>
        <pc:spChg chg="mod">
          <ac:chgData name="De la Garza-Ramos, Cynthia C., M.D." userId="S::delagarza-ramos.cynthia@mayo.edu::dec10bbb-d598-488b-b0ca-1e6b8ce72a2f" providerId="AD" clId="Web-{52082A28-716F-01A5-2273-579F9818E29D}" dt="2023-09-17T16:21:25.679" v="1087" actId="20577"/>
          <ac:spMkLst>
            <pc:docMk/>
            <pc:sldMk cId="3217146375" sldId="433"/>
            <ac:spMk id="2" creationId="{00000000-0000-0000-0000-000000000000}"/>
          </ac:spMkLst>
        </pc:spChg>
      </pc:sldChg>
      <pc:sldChg chg="addSp delSp modSp ord modNotes">
        <pc:chgData name="De la Garza-Ramos, Cynthia C., M.D." userId="S::delagarza-ramos.cynthia@mayo.edu::dec10bbb-d598-488b-b0ca-1e6b8ce72a2f" providerId="AD" clId="Web-{52082A28-716F-01A5-2273-579F9818E29D}" dt="2023-09-17T17:16:36.961" v="1722"/>
        <pc:sldMkLst>
          <pc:docMk/>
          <pc:sldMk cId="3752177316" sldId="434"/>
        </pc:sldMkLst>
        <pc:spChg chg="add mod">
          <ac:chgData name="De la Garza-Ramos, Cynthia C., M.D." userId="S::delagarza-ramos.cynthia@mayo.edu::dec10bbb-d598-488b-b0ca-1e6b8ce72a2f" providerId="AD" clId="Web-{52082A28-716F-01A5-2273-579F9818E29D}" dt="2023-09-17T17:16:36.945" v="1721"/>
          <ac:spMkLst>
            <pc:docMk/>
            <pc:sldMk cId="3752177316" sldId="434"/>
            <ac:spMk id="2" creationId="{42D17216-C5CB-1FFF-2CB1-1F39B8D2C919}"/>
          </ac:spMkLst>
        </pc:spChg>
        <pc:spChg chg="add mod">
          <ac:chgData name="De la Garza-Ramos, Cynthia C., M.D." userId="S::delagarza-ramos.cynthia@mayo.edu::dec10bbb-d598-488b-b0ca-1e6b8ce72a2f" providerId="AD" clId="Web-{52082A28-716F-01A5-2273-579F9818E29D}" dt="2023-09-17T17:16:36.961" v="1722"/>
          <ac:spMkLst>
            <pc:docMk/>
            <pc:sldMk cId="3752177316" sldId="434"/>
            <ac:spMk id="3" creationId="{063FB2DF-E794-B79D-8677-56DE386289F0}"/>
          </ac:spMkLst>
        </pc:spChg>
        <pc:spChg chg="add mod">
          <ac:chgData name="De la Garza-Ramos, Cynthia C., M.D." userId="S::delagarza-ramos.cynthia@mayo.edu::dec10bbb-d598-488b-b0ca-1e6b8ce72a2f" providerId="AD" clId="Web-{52082A28-716F-01A5-2273-579F9818E29D}" dt="2023-09-17T17:15:34.177" v="1697" actId="1076"/>
          <ac:spMkLst>
            <pc:docMk/>
            <pc:sldMk cId="3752177316" sldId="434"/>
            <ac:spMk id="6" creationId="{019BF977-DD4E-B560-0C1A-11C8058FFAC4}"/>
          </ac:spMkLst>
        </pc:spChg>
        <pc:spChg chg="del">
          <ac:chgData name="De la Garza-Ramos, Cynthia C., M.D." userId="S::delagarza-ramos.cynthia@mayo.edu::dec10bbb-d598-488b-b0ca-1e6b8ce72a2f" providerId="AD" clId="Web-{52082A28-716F-01A5-2273-579F9818E29D}" dt="2023-09-17T17:15:19.083" v="1691"/>
          <ac:spMkLst>
            <pc:docMk/>
            <pc:sldMk cId="3752177316" sldId="434"/>
            <ac:spMk id="7" creationId="{7690F8D3-C6C9-40DA-8CE4-DD4522DDB541}"/>
          </ac:spMkLst>
        </pc:spChg>
        <pc:spChg chg="add del mod">
          <ac:chgData name="De la Garza-Ramos, Cynthia C., M.D." userId="S::delagarza-ramos.cynthia@mayo.edu::dec10bbb-d598-488b-b0ca-1e6b8ce72a2f" providerId="AD" clId="Web-{52082A28-716F-01A5-2273-579F9818E29D}" dt="2023-09-17T17:15:08.817" v="1686"/>
          <ac:spMkLst>
            <pc:docMk/>
            <pc:sldMk cId="3752177316" sldId="434"/>
            <ac:spMk id="8" creationId="{9C42C118-ABD8-D47D-CEA8-EC9A49D4247C}"/>
          </ac:spMkLst>
        </pc:spChg>
        <pc:spChg chg="add del mod">
          <ac:chgData name="De la Garza-Ramos, Cynthia C., M.D." userId="S::delagarza-ramos.cynthia@mayo.edu::dec10bbb-d598-488b-b0ca-1e6b8ce72a2f" providerId="AD" clId="Web-{52082A28-716F-01A5-2273-579F9818E29D}" dt="2023-09-17T17:15:08.817" v="1685"/>
          <ac:spMkLst>
            <pc:docMk/>
            <pc:sldMk cId="3752177316" sldId="434"/>
            <ac:spMk id="9" creationId="{8ED4095C-8E54-EEA8-9AD3-FA4EA5B74D19}"/>
          </ac:spMkLst>
        </pc:spChg>
        <pc:picChg chg="mod">
          <ac:chgData name="De la Garza-Ramos, Cynthia C., M.D." userId="S::delagarza-ramos.cynthia@mayo.edu::dec10bbb-d598-488b-b0ca-1e6b8ce72a2f" providerId="AD" clId="Web-{52082A28-716F-01A5-2273-579F9818E29D}" dt="2023-09-17T17:15:34.146" v="1695" actId="1076"/>
          <ac:picMkLst>
            <pc:docMk/>
            <pc:sldMk cId="3752177316" sldId="434"/>
            <ac:picMk id="5" creationId="{D62F8E91-5075-3BCE-72D3-28A36069FE39}"/>
          </ac:picMkLst>
        </pc:picChg>
        <pc:picChg chg="mod">
          <ac:chgData name="De la Garza-Ramos, Cynthia C., M.D." userId="S::delagarza-ramos.cynthia@mayo.edu::dec10bbb-d598-488b-b0ca-1e6b8ce72a2f" providerId="AD" clId="Web-{52082A28-716F-01A5-2273-579F9818E29D}" dt="2023-09-17T17:15:34.177" v="1696" actId="1076"/>
          <ac:picMkLst>
            <pc:docMk/>
            <pc:sldMk cId="3752177316" sldId="434"/>
            <ac:picMk id="10" creationId="{82833EA6-D5C8-9930-452E-0BFAFEB93289}"/>
          </ac:picMkLst>
        </pc:picChg>
        <pc:picChg chg="del">
          <ac:chgData name="De la Garza-Ramos, Cynthia C., M.D." userId="S::delagarza-ramos.cynthia@mayo.edu::dec10bbb-d598-488b-b0ca-1e6b8ce72a2f" providerId="AD" clId="Web-{52082A28-716F-01A5-2273-579F9818E29D}" dt="2023-09-17T17:15:08.817" v="1687"/>
          <ac:picMkLst>
            <pc:docMk/>
            <pc:sldMk cId="3752177316" sldId="434"/>
            <ac:picMk id="12" creationId="{13290BE4-D932-B14F-4571-2682C3B56AF1}"/>
          </ac:picMkLst>
        </pc:picChg>
      </pc:sldChg>
      <pc:sldChg chg="modSp">
        <pc:chgData name="De la Garza-Ramos, Cynthia C., M.D." userId="S::delagarza-ramos.cynthia@mayo.edu::dec10bbb-d598-488b-b0ca-1e6b8ce72a2f" providerId="AD" clId="Web-{52082A28-716F-01A5-2273-579F9818E29D}" dt="2023-09-17T17:32:47.087" v="2043" actId="20577"/>
        <pc:sldMkLst>
          <pc:docMk/>
          <pc:sldMk cId="3617174136" sldId="435"/>
        </pc:sldMkLst>
        <pc:spChg chg="mod">
          <ac:chgData name="De la Garza-Ramos, Cynthia C., M.D." userId="S::delagarza-ramos.cynthia@mayo.edu::dec10bbb-d598-488b-b0ca-1e6b8ce72a2f" providerId="AD" clId="Web-{52082A28-716F-01A5-2273-579F9818E29D}" dt="2023-09-17T17:32:47.087" v="2043" actId="20577"/>
          <ac:spMkLst>
            <pc:docMk/>
            <pc:sldMk cId="3617174136" sldId="435"/>
            <ac:spMk id="2" creationId="{00000000-0000-0000-0000-000000000000}"/>
          </ac:spMkLst>
        </pc:spChg>
      </pc:sldChg>
      <pc:sldChg chg="modSp modNotes">
        <pc:chgData name="De la Garza-Ramos, Cynthia C., M.D." userId="S::delagarza-ramos.cynthia@mayo.edu::dec10bbb-d598-488b-b0ca-1e6b8ce72a2f" providerId="AD" clId="Web-{52082A28-716F-01A5-2273-579F9818E29D}" dt="2023-09-17T16:02:28.397" v="962"/>
        <pc:sldMkLst>
          <pc:docMk/>
          <pc:sldMk cId="1649770925" sldId="436"/>
        </pc:sldMkLst>
        <pc:spChg chg="mod">
          <ac:chgData name="De la Garza-Ramos, Cynthia C., M.D." userId="S::delagarza-ramos.cynthia@mayo.edu::dec10bbb-d598-488b-b0ca-1e6b8ce72a2f" providerId="AD" clId="Web-{52082A28-716F-01A5-2273-579F9818E29D}" dt="2023-09-17T16:02:26.647" v="961" actId="20577"/>
          <ac:spMkLst>
            <pc:docMk/>
            <pc:sldMk cId="1649770925" sldId="436"/>
            <ac:spMk id="2" creationId="{00000000-0000-0000-0000-000000000000}"/>
          </ac:spMkLst>
        </pc:spChg>
        <pc:spChg chg="mod">
          <ac:chgData name="De la Garza-Ramos, Cynthia C., M.D." userId="S::delagarza-ramos.cynthia@mayo.edu::dec10bbb-d598-488b-b0ca-1e6b8ce72a2f" providerId="AD" clId="Web-{52082A28-716F-01A5-2273-579F9818E29D}" dt="2023-09-17T16:01:24.709" v="917" actId="14100"/>
          <ac:spMkLst>
            <pc:docMk/>
            <pc:sldMk cId="1649770925" sldId="436"/>
            <ac:spMk id="7" creationId="{7690F8D3-C6C9-40DA-8CE4-DD4522DDB541}"/>
          </ac:spMkLst>
        </pc:spChg>
        <pc:picChg chg="mod">
          <ac:chgData name="De la Garza-Ramos, Cynthia C., M.D." userId="S::delagarza-ramos.cynthia@mayo.edu::dec10bbb-d598-488b-b0ca-1e6b8ce72a2f" providerId="AD" clId="Web-{52082A28-716F-01A5-2273-579F9818E29D}" dt="2023-09-17T16:01:12.396" v="906" actId="1076"/>
          <ac:picMkLst>
            <pc:docMk/>
            <pc:sldMk cId="1649770925" sldId="436"/>
            <ac:picMk id="5" creationId="{916B7A50-5EBD-3A5E-54A2-1532946B3A0E}"/>
          </ac:picMkLst>
        </pc:picChg>
      </pc:sldChg>
      <pc:sldChg chg="modSp">
        <pc:chgData name="De la Garza-Ramos, Cynthia C., M.D." userId="S::delagarza-ramos.cynthia@mayo.edu::dec10bbb-d598-488b-b0ca-1e6b8ce72a2f" providerId="AD" clId="Web-{52082A28-716F-01A5-2273-579F9818E29D}" dt="2023-09-17T17:32:56.181" v="2047" actId="20577"/>
        <pc:sldMkLst>
          <pc:docMk/>
          <pc:sldMk cId="3370430639" sldId="438"/>
        </pc:sldMkLst>
        <pc:spChg chg="mod">
          <ac:chgData name="De la Garza-Ramos, Cynthia C., M.D." userId="S::delagarza-ramos.cynthia@mayo.edu::dec10bbb-d598-488b-b0ca-1e6b8ce72a2f" providerId="AD" clId="Web-{52082A28-716F-01A5-2273-579F9818E29D}" dt="2023-09-17T17:32:56.181" v="2047" actId="20577"/>
          <ac:spMkLst>
            <pc:docMk/>
            <pc:sldMk cId="3370430639" sldId="438"/>
            <ac:spMk id="2" creationId="{00000000-0000-0000-0000-000000000000}"/>
          </ac:spMkLst>
        </pc:spChg>
      </pc:sldChg>
      <pc:sldChg chg="addSp modSp modNotes">
        <pc:chgData name="De la Garza-Ramos, Cynthia C., M.D." userId="S::delagarza-ramos.cynthia@mayo.edu::dec10bbb-d598-488b-b0ca-1e6b8ce72a2f" providerId="AD" clId="Web-{52082A28-716F-01A5-2273-579F9818E29D}" dt="2023-09-17T16:19:39.097" v="1007" actId="1076"/>
        <pc:sldMkLst>
          <pc:docMk/>
          <pc:sldMk cId="1551027461" sldId="439"/>
        </pc:sldMkLst>
        <pc:spChg chg="add mod">
          <ac:chgData name="De la Garza-Ramos, Cynthia C., M.D." userId="S::delagarza-ramos.cynthia@mayo.edu::dec10bbb-d598-488b-b0ca-1e6b8ce72a2f" providerId="AD" clId="Web-{52082A28-716F-01A5-2273-579F9818E29D}" dt="2023-09-17T16:19:26.596" v="1003" actId="1076"/>
          <ac:spMkLst>
            <pc:docMk/>
            <pc:sldMk cId="1551027461" sldId="439"/>
            <ac:spMk id="2" creationId="{18EEE39B-2CB9-704C-CFF1-A49B1A7E1A7E}"/>
          </ac:spMkLst>
        </pc:spChg>
        <pc:spChg chg="add mod">
          <ac:chgData name="De la Garza-Ramos, Cynthia C., M.D." userId="S::delagarza-ramos.cynthia@mayo.edu::dec10bbb-d598-488b-b0ca-1e6b8ce72a2f" providerId="AD" clId="Web-{52082A28-716F-01A5-2273-579F9818E29D}" dt="2023-09-17T16:19:33.690" v="1006" actId="1076"/>
          <ac:spMkLst>
            <pc:docMk/>
            <pc:sldMk cId="1551027461" sldId="439"/>
            <ac:spMk id="3" creationId="{94011FFB-BBC0-D61E-8D19-C2A490039FF0}"/>
          </ac:spMkLst>
        </pc:spChg>
        <pc:spChg chg="add mod">
          <ac:chgData name="De la Garza-Ramos, Cynthia C., M.D." userId="S::delagarza-ramos.cynthia@mayo.edu::dec10bbb-d598-488b-b0ca-1e6b8ce72a2f" providerId="AD" clId="Web-{52082A28-716F-01A5-2273-579F9818E29D}" dt="2023-09-17T16:19:39.097" v="1007" actId="1076"/>
          <ac:spMkLst>
            <pc:docMk/>
            <pc:sldMk cId="1551027461" sldId="439"/>
            <ac:spMk id="6" creationId="{AB554EFE-ABCD-C3FD-E8E5-65904404C23C}"/>
          </ac:spMkLst>
        </pc:spChg>
        <pc:spChg chg="mod">
          <ac:chgData name="De la Garza-Ramos, Cynthia C., M.D." userId="S::delagarza-ramos.cynthia@mayo.edu::dec10bbb-d598-488b-b0ca-1e6b8ce72a2f" providerId="AD" clId="Web-{52082A28-716F-01A5-2273-579F9818E29D}" dt="2023-09-17T16:18:40.485" v="980" actId="14100"/>
          <ac:spMkLst>
            <pc:docMk/>
            <pc:sldMk cId="1551027461" sldId="439"/>
            <ac:spMk id="7" creationId="{7690F8D3-C6C9-40DA-8CE4-DD4522DDB541}"/>
          </ac:spMkLst>
        </pc:spChg>
        <pc:picChg chg="mod modCrop">
          <ac:chgData name="De la Garza-Ramos, Cynthia C., M.D." userId="S::delagarza-ramos.cynthia@mayo.edu::dec10bbb-d598-488b-b0ca-1e6b8ce72a2f" providerId="AD" clId="Web-{52082A28-716F-01A5-2273-579F9818E29D}" dt="2023-09-17T16:19:28.643" v="1004" actId="1076"/>
          <ac:picMkLst>
            <pc:docMk/>
            <pc:sldMk cId="1551027461" sldId="439"/>
            <ac:picMk id="5" creationId="{5AEF74EA-6F00-E93E-17AB-961018C0BB1F}"/>
          </ac:picMkLst>
        </pc:picChg>
        <pc:picChg chg="mod modCrop">
          <ac:chgData name="De la Garza-Ramos, Cynthia C., M.D." userId="S::delagarza-ramos.cynthia@mayo.edu::dec10bbb-d598-488b-b0ca-1e6b8ce72a2f" providerId="AD" clId="Web-{52082A28-716F-01A5-2273-579F9818E29D}" dt="2023-09-17T16:19:30.237" v="1005" actId="1076"/>
          <ac:picMkLst>
            <pc:docMk/>
            <pc:sldMk cId="1551027461" sldId="439"/>
            <ac:picMk id="8" creationId="{5E61564C-99DE-C206-26A3-A524488D4CC6}"/>
          </ac:picMkLst>
        </pc:picChg>
      </pc:sldChg>
      <pc:sldChg chg="addSp modSp modNotes">
        <pc:chgData name="De la Garza-Ramos, Cynthia C., M.D." userId="S::delagarza-ramos.cynthia@mayo.edu::dec10bbb-d598-488b-b0ca-1e6b8ce72a2f" providerId="AD" clId="Web-{52082A28-716F-01A5-2273-579F9818E29D}" dt="2023-09-17T17:27:23.279" v="1919" actId="20577"/>
        <pc:sldMkLst>
          <pc:docMk/>
          <pc:sldMk cId="784943538" sldId="440"/>
        </pc:sldMkLst>
        <pc:spChg chg="mod">
          <ac:chgData name="De la Garza-Ramos, Cynthia C., M.D." userId="S::delagarza-ramos.cynthia@mayo.edu::dec10bbb-d598-488b-b0ca-1e6b8ce72a2f" providerId="AD" clId="Web-{52082A28-716F-01A5-2273-579F9818E29D}" dt="2023-09-17T17:27:23.279" v="1919" actId="20577"/>
          <ac:spMkLst>
            <pc:docMk/>
            <pc:sldMk cId="784943538" sldId="440"/>
            <ac:spMk id="2" creationId="{00000000-0000-0000-0000-000000000000}"/>
          </ac:spMkLst>
        </pc:spChg>
        <pc:spChg chg="add mod">
          <ac:chgData name="De la Garza-Ramos, Cynthia C., M.D." userId="S::delagarza-ramos.cynthia@mayo.edu::dec10bbb-d598-488b-b0ca-1e6b8ce72a2f" providerId="AD" clId="Web-{52082A28-716F-01A5-2273-579F9818E29D}" dt="2023-09-17T17:19:41.779" v="1844" actId="20577"/>
          <ac:spMkLst>
            <pc:docMk/>
            <pc:sldMk cId="784943538" sldId="440"/>
            <ac:spMk id="3" creationId="{275F6546-3CDE-81B2-E720-E6DCA4B9DF0A}"/>
          </ac:spMkLst>
        </pc:spChg>
        <pc:spChg chg="mod">
          <ac:chgData name="De la Garza-Ramos, Cynthia C., M.D." userId="S::delagarza-ramos.cynthia@mayo.edu::dec10bbb-d598-488b-b0ca-1e6b8ce72a2f" providerId="AD" clId="Web-{52082A28-716F-01A5-2273-579F9818E29D}" dt="2023-09-17T15:49:15.652" v="646" actId="20577"/>
          <ac:spMkLst>
            <pc:docMk/>
            <pc:sldMk cId="784943538" sldId="440"/>
            <ac:spMk id="7" creationId="{7690F8D3-C6C9-40DA-8CE4-DD4522DDB541}"/>
          </ac:spMkLst>
        </pc:spChg>
        <pc:picChg chg="mod">
          <ac:chgData name="De la Garza-Ramos, Cynthia C., M.D." userId="S::delagarza-ramos.cynthia@mayo.edu::dec10bbb-d598-488b-b0ca-1e6b8ce72a2f" providerId="AD" clId="Web-{52082A28-716F-01A5-2273-579F9818E29D}" dt="2023-09-17T15:50:54.012" v="772" actId="1076"/>
          <ac:picMkLst>
            <pc:docMk/>
            <pc:sldMk cId="784943538" sldId="440"/>
            <ac:picMk id="5" creationId="{904B3CC7-D982-A847-0995-84507BC73E20}"/>
          </ac:picMkLst>
        </pc:picChg>
      </pc:sldChg>
      <pc:sldChg chg="modSp modNotes">
        <pc:chgData name="De la Garza-Ramos, Cynthia C., M.D." userId="S::delagarza-ramos.cynthia@mayo.edu::dec10bbb-d598-488b-b0ca-1e6b8ce72a2f" providerId="AD" clId="Web-{52082A28-716F-01A5-2273-579F9818E29D}" dt="2023-09-17T15:54:24.890" v="903"/>
        <pc:sldMkLst>
          <pc:docMk/>
          <pc:sldMk cId="1829546031" sldId="441"/>
        </pc:sldMkLst>
        <pc:spChg chg="mod">
          <ac:chgData name="De la Garza-Ramos, Cynthia C., M.D." userId="S::delagarza-ramos.cynthia@mayo.edu::dec10bbb-d598-488b-b0ca-1e6b8ce72a2f" providerId="AD" clId="Web-{52082A28-716F-01A5-2273-579F9818E29D}" dt="2023-09-17T15:54:20.265" v="902" actId="20577"/>
          <ac:spMkLst>
            <pc:docMk/>
            <pc:sldMk cId="1829546031" sldId="441"/>
            <ac:spMk id="2" creationId="{00000000-0000-0000-0000-000000000000}"/>
          </ac:spMkLst>
        </pc:spChg>
        <pc:spChg chg="mod">
          <ac:chgData name="De la Garza-Ramos, Cynthia C., M.D." userId="S::delagarza-ramos.cynthia@mayo.edu::dec10bbb-d598-488b-b0ca-1e6b8ce72a2f" providerId="AD" clId="Web-{52082A28-716F-01A5-2273-579F9818E29D}" dt="2023-09-17T15:52:49.014" v="813" actId="20577"/>
          <ac:spMkLst>
            <pc:docMk/>
            <pc:sldMk cId="1829546031" sldId="441"/>
            <ac:spMk id="7" creationId="{7690F8D3-C6C9-40DA-8CE4-DD4522DDB541}"/>
          </ac:spMkLst>
        </pc:spChg>
        <pc:picChg chg="mod">
          <ac:chgData name="De la Garza-Ramos, Cynthia C., M.D." userId="S::delagarza-ramos.cynthia@mayo.edu::dec10bbb-d598-488b-b0ca-1e6b8ce72a2f" providerId="AD" clId="Web-{52082A28-716F-01A5-2273-579F9818E29D}" dt="2023-09-17T15:52:19.795" v="793" actId="1076"/>
          <ac:picMkLst>
            <pc:docMk/>
            <pc:sldMk cId="1829546031" sldId="441"/>
            <ac:picMk id="5" creationId="{A878B0CB-1C57-DAFB-BB44-9B57E330F934}"/>
          </ac:picMkLst>
        </pc:picChg>
      </pc:sldChg>
      <pc:sldChg chg="addSp delSp modSp new">
        <pc:chgData name="De la Garza-Ramos, Cynthia C., M.D." userId="S::delagarza-ramos.cynthia@mayo.edu::dec10bbb-d598-488b-b0ca-1e6b8ce72a2f" providerId="AD" clId="Web-{52082A28-716F-01A5-2273-579F9818E29D}" dt="2023-09-17T15:40:16.660" v="447"/>
        <pc:sldMkLst>
          <pc:docMk/>
          <pc:sldMk cId="3995108746" sldId="442"/>
        </pc:sldMkLst>
        <pc:spChg chg="del">
          <ac:chgData name="De la Garza-Ramos, Cynthia C., M.D." userId="S::delagarza-ramos.cynthia@mayo.edu::dec10bbb-d598-488b-b0ca-1e6b8ce72a2f" providerId="AD" clId="Web-{52082A28-716F-01A5-2273-579F9818E29D}" dt="2023-09-17T15:28:22.072" v="111"/>
          <ac:spMkLst>
            <pc:docMk/>
            <pc:sldMk cId="3995108746" sldId="442"/>
            <ac:spMk id="2" creationId="{6D3E722B-C35C-1E4E-E1A3-6AD7CF49B16D}"/>
          </ac:spMkLst>
        </pc:spChg>
        <pc:spChg chg="mod">
          <ac:chgData name="De la Garza-Ramos, Cynthia C., M.D." userId="S::delagarza-ramos.cynthia@mayo.edu::dec10bbb-d598-488b-b0ca-1e6b8ce72a2f" providerId="AD" clId="Web-{52082A28-716F-01A5-2273-579F9818E29D}" dt="2023-09-17T15:29:01.135" v="218" actId="20577"/>
          <ac:spMkLst>
            <pc:docMk/>
            <pc:sldMk cId="3995108746" sldId="442"/>
            <ac:spMk id="3" creationId="{FD0E04A3-7BEC-E86C-93BA-DF65D1127C74}"/>
          </ac:spMkLst>
        </pc:spChg>
        <pc:spChg chg="add mod">
          <ac:chgData name="De la Garza-Ramos, Cynthia C., M.D." userId="S::delagarza-ramos.cynthia@mayo.edu::dec10bbb-d598-488b-b0ca-1e6b8ce72a2f" providerId="AD" clId="Web-{52082A28-716F-01A5-2273-579F9818E29D}" dt="2023-09-17T15:40:16.660" v="447"/>
          <ac:spMkLst>
            <pc:docMk/>
            <pc:sldMk cId="3995108746" sldId="442"/>
            <ac:spMk id="7" creationId="{636C8328-F16A-3677-073E-F790D7292448}"/>
          </ac:spMkLst>
        </pc:spChg>
        <pc:picChg chg="add">
          <ac:chgData name="De la Garza-Ramos, Cynthia C., M.D." userId="S::delagarza-ramos.cynthia@mayo.edu::dec10bbb-d598-488b-b0ca-1e6b8ce72a2f" providerId="AD" clId="Web-{52082A28-716F-01A5-2273-579F9818E29D}" dt="2023-09-17T15:27:59.963" v="91"/>
          <ac:picMkLst>
            <pc:docMk/>
            <pc:sldMk cId="3995108746" sldId="442"/>
            <ac:picMk id="5" creationId="{D52F1B52-1312-E212-53A7-7BAEBA70440B}"/>
          </ac:picMkLst>
        </pc:picChg>
      </pc:sldChg>
      <pc:sldChg chg="modSp add replId">
        <pc:chgData name="De la Garza-Ramos, Cynthia C., M.D." userId="S::delagarza-ramos.cynthia@mayo.edu::dec10bbb-d598-488b-b0ca-1e6b8ce72a2f" providerId="AD" clId="Web-{52082A28-716F-01A5-2273-579F9818E29D}" dt="2023-09-17T15:40:30.332" v="448" actId="20577"/>
        <pc:sldMkLst>
          <pc:docMk/>
          <pc:sldMk cId="843056869" sldId="443"/>
        </pc:sldMkLst>
        <pc:spChg chg="mod">
          <ac:chgData name="De la Garza-Ramos, Cynthia C., M.D." userId="S::delagarza-ramos.cynthia@mayo.edu::dec10bbb-d598-488b-b0ca-1e6b8ce72a2f" providerId="AD" clId="Web-{52082A28-716F-01A5-2273-579F9818E29D}" dt="2023-09-17T15:29:17.276" v="223" actId="20577"/>
          <ac:spMkLst>
            <pc:docMk/>
            <pc:sldMk cId="843056869" sldId="443"/>
            <ac:spMk id="3" creationId="{FD0E04A3-7BEC-E86C-93BA-DF65D1127C74}"/>
          </ac:spMkLst>
        </pc:spChg>
        <pc:spChg chg="mod">
          <ac:chgData name="De la Garza-Ramos, Cynthia C., M.D." userId="S::delagarza-ramos.cynthia@mayo.edu::dec10bbb-d598-488b-b0ca-1e6b8ce72a2f" providerId="AD" clId="Web-{52082A28-716F-01A5-2273-579F9818E29D}" dt="2023-09-17T15:40:30.332" v="448" actId="20577"/>
          <ac:spMkLst>
            <pc:docMk/>
            <pc:sldMk cId="843056869" sldId="443"/>
            <ac:spMk id="7" creationId="{636C8328-F16A-3677-073E-F790D7292448}"/>
          </ac:spMkLst>
        </pc:spChg>
      </pc:sldChg>
      <pc:sldChg chg="modSp add del replId">
        <pc:chgData name="De la Garza-Ramos, Cynthia C., M.D." userId="S::delagarza-ramos.cynthia@mayo.edu::dec10bbb-d598-488b-b0ca-1e6b8ce72a2f" providerId="AD" clId="Web-{52082A28-716F-01A5-2273-579F9818E29D}" dt="2023-09-17T17:20:43.594" v="1845"/>
        <pc:sldMkLst>
          <pc:docMk/>
          <pc:sldMk cId="117213578" sldId="444"/>
        </pc:sldMkLst>
        <pc:spChg chg="mod">
          <ac:chgData name="De la Garza-Ramos, Cynthia C., M.D." userId="S::delagarza-ramos.cynthia@mayo.edu::dec10bbb-d598-488b-b0ca-1e6b8ce72a2f" providerId="AD" clId="Web-{52082A28-716F-01A5-2273-579F9818E29D}" dt="2023-09-17T15:30:42.309" v="240" actId="20577"/>
          <ac:spMkLst>
            <pc:docMk/>
            <pc:sldMk cId="117213578" sldId="444"/>
            <ac:spMk id="3" creationId="{FD0E04A3-7BEC-E86C-93BA-DF65D1127C74}"/>
          </ac:spMkLst>
        </pc:spChg>
        <pc:spChg chg="mod">
          <ac:chgData name="De la Garza-Ramos, Cynthia C., M.D." userId="S::delagarza-ramos.cynthia@mayo.edu::dec10bbb-d598-488b-b0ca-1e6b8ce72a2f" providerId="AD" clId="Web-{52082A28-716F-01A5-2273-579F9818E29D}" dt="2023-09-17T15:29:52.886" v="230" actId="20577"/>
          <ac:spMkLst>
            <pc:docMk/>
            <pc:sldMk cId="117213578" sldId="444"/>
            <ac:spMk id="7" creationId="{636C8328-F16A-3677-073E-F790D7292448}"/>
          </ac:spMkLst>
        </pc:spChg>
      </pc:sldChg>
      <pc:sldChg chg="addSp delSp modSp add replId">
        <pc:chgData name="De la Garza-Ramos, Cynthia C., M.D." userId="S::delagarza-ramos.cynthia@mayo.edu::dec10bbb-d598-488b-b0ca-1e6b8ce72a2f" providerId="AD" clId="Web-{52082A28-716F-01A5-2273-579F9818E29D}" dt="2023-09-17T17:15:04.536" v="1684"/>
        <pc:sldMkLst>
          <pc:docMk/>
          <pc:sldMk cId="4091652288" sldId="445"/>
        </pc:sldMkLst>
        <pc:spChg chg="add del mod">
          <ac:chgData name="De la Garza-Ramos, Cynthia C., M.D." userId="S::delagarza-ramos.cynthia@mayo.edu::dec10bbb-d598-488b-b0ca-1e6b8ce72a2f" providerId="AD" clId="Web-{52082A28-716F-01A5-2273-579F9818E29D}" dt="2023-09-17T17:15:04.536" v="1684"/>
          <ac:spMkLst>
            <pc:docMk/>
            <pc:sldMk cId="4091652288" sldId="445"/>
            <ac:spMk id="3" creationId="{FD0E04A3-7BEC-E86C-93BA-DF65D1127C74}"/>
          </ac:spMkLst>
        </pc:spChg>
        <pc:spChg chg="add del mod">
          <ac:chgData name="De la Garza-Ramos, Cynthia C., M.D." userId="S::delagarza-ramos.cynthia@mayo.edu::dec10bbb-d598-488b-b0ca-1e6b8ce72a2f" providerId="AD" clId="Web-{52082A28-716F-01A5-2273-579F9818E29D}" dt="2023-09-17T15:33:40.514" v="354"/>
          <ac:spMkLst>
            <pc:docMk/>
            <pc:sldMk cId="4091652288" sldId="445"/>
            <ac:spMk id="4" creationId="{8E597B21-1183-4A15-6EB1-9C2A0A7C9363}"/>
          </ac:spMkLst>
        </pc:spChg>
        <pc:spChg chg="mod">
          <ac:chgData name="De la Garza-Ramos, Cynthia C., M.D." userId="S::delagarza-ramos.cynthia@mayo.edu::dec10bbb-d598-488b-b0ca-1e6b8ce72a2f" providerId="AD" clId="Web-{52082A28-716F-01A5-2273-579F9818E29D}" dt="2023-09-17T15:30:54.324" v="248" actId="20577"/>
          <ac:spMkLst>
            <pc:docMk/>
            <pc:sldMk cId="4091652288" sldId="445"/>
            <ac:spMk id="7" creationId="{636C8328-F16A-3677-073E-F790D7292448}"/>
          </ac:spMkLst>
        </pc:spChg>
      </pc:sldChg>
      <pc:sldChg chg="addSp modSp add ord replId">
        <pc:chgData name="De la Garza-Ramos, Cynthia C., M.D." userId="S::delagarza-ramos.cynthia@mayo.edu::dec10bbb-d598-488b-b0ca-1e6b8ce72a2f" providerId="AD" clId="Web-{52082A28-716F-01A5-2273-579F9818E29D}" dt="2023-09-17T17:17:25.478" v="1733"/>
        <pc:sldMkLst>
          <pc:docMk/>
          <pc:sldMk cId="2369000224" sldId="446"/>
        </pc:sldMkLst>
        <pc:spChg chg="mod">
          <ac:chgData name="De la Garza-Ramos, Cynthia C., M.D." userId="S::delagarza-ramos.cynthia@mayo.edu::dec10bbb-d598-488b-b0ca-1e6b8ce72a2f" providerId="AD" clId="Web-{52082A28-716F-01A5-2273-579F9818E29D}" dt="2023-09-17T15:42:59.506" v="503" actId="20577"/>
          <ac:spMkLst>
            <pc:docMk/>
            <pc:sldMk cId="2369000224" sldId="446"/>
            <ac:spMk id="3" creationId="{FD0E04A3-7BEC-E86C-93BA-DF65D1127C74}"/>
          </ac:spMkLst>
        </pc:spChg>
        <pc:spChg chg="add mod">
          <ac:chgData name="De la Garza-Ramos, Cynthia C., M.D." userId="S::delagarza-ramos.cynthia@mayo.edu::dec10bbb-d598-488b-b0ca-1e6b8ce72a2f" providerId="AD" clId="Web-{52082A28-716F-01A5-2273-579F9818E29D}" dt="2023-09-17T15:48:32.354" v="642" actId="20577"/>
          <ac:spMkLst>
            <pc:docMk/>
            <pc:sldMk cId="2369000224" sldId="446"/>
            <ac:spMk id="6" creationId="{FACEF569-2E71-40CA-B8F8-73CCC8EFBBF1}"/>
          </ac:spMkLst>
        </pc:spChg>
        <pc:spChg chg="mod">
          <ac:chgData name="De la Garza-Ramos, Cynthia C., M.D." userId="S::delagarza-ramos.cynthia@mayo.edu::dec10bbb-d598-488b-b0ca-1e6b8ce72a2f" providerId="AD" clId="Web-{52082A28-716F-01A5-2273-579F9818E29D}" dt="2023-09-17T15:43:31.241" v="508" actId="1076"/>
          <ac:spMkLst>
            <pc:docMk/>
            <pc:sldMk cId="2369000224" sldId="446"/>
            <ac:spMk id="7" creationId="{636C8328-F16A-3677-073E-F790D7292448}"/>
          </ac:spMkLst>
        </pc:spChg>
        <pc:picChg chg="add mod">
          <ac:chgData name="De la Garza-Ramos, Cynthia C., M.D." userId="S::delagarza-ramos.cynthia@mayo.edu::dec10bbb-d598-488b-b0ca-1e6b8ce72a2f" providerId="AD" clId="Web-{52082A28-716F-01A5-2273-579F9818E29D}" dt="2023-09-17T15:42:35.396" v="489" actId="1076"/>
          <ac:picMkLst>
            <pc:docMk/>
            <pc:sldMk cId="2369000224" sldId="446"/>
            <ac:picMk id="2" creationId="{9E3A9ABB-D40D-6C3F-CD0E-6CBD174AA0B1}"/>
          </ac:picMkLst>
        </pc:picChg>
      </pc:sldChg>
      <pc:sldChg chg="modSp add ord replId">
        <pc:chgData name="De la Garza-Ramos, Cynthia C., M.D." userId="S::delagarza-ramos.cynthia@mayo.edu::dec10bbb-d598-488b-b0ca-1e6b8ce72a2f" providerId="AD" clId="Web-{52082A28-716F-01A5-2273-579F9818E29D}" dt="2023-09-17T17:21:02.454" v="1848" actId="20577"/>
        <pc:sldMkLst>
          <pc:docMk/>
          <pc:sldMk cId="57625606" sldId="447"/>
        </pc:sldMkLst>
        <pc:spChg chg="mod">
          <ac:chgData name="De la Garza-Ramos, Cynthia C., M.D." userId="S::delagarza-ramos.cynthia@mayo.edu::dec10bbb-d598-488b-b0ca-1e6b8ce72a2f" providerId="AD" clId="Web-{52082A28-716F-01A5-2273-579F9818E29D}" dt="2023-09-17T17:21:02.454" v="1848" actId="20577"/>
          <ac:spMkLst>
            <pc:docMk/>
            <pc:sldMk cId="57625606" sldId="447"/>
            <ac:spMk id="3" creationId="{FD0E04A3-7BEC-E86C-93BA-DF65D1127C74}"/>
          </ac:spMkLst>
        </pc:spChg>
        <pc:spChg chg="mod">
          <ac:chgData name="De la Garza-Ramos, Cynthia C., M.D." userId="S::delagarza-ramos.cynthia@mayo.edu::dec10bbb-d598-488b-b0ca-1e6b8ce72a2f" providerId="AD" clId="Web-{52082A28-716F-01A5-2273-579F9818E29D}" dt="2023-09-17T15:48:52.136" v="645" actId="20577"/>
          <ac:spMkLst>
            <pc:docMk/>
            <pc:sldMk cId="57625606" sldId="447"/>
            <ac:spMk id="6" creationId="{FACEF569-2E71-40CA-B8F8-73CCC8EFBBF1}"/>
          </ac:spMkLst>
        </pc:spChg>
      </pc:sldChg>
      <pc:sldChg chg="add">
        <pc:chgData name="De la Garza-Ramos, Cynthia C., M.D." userId="S::delagarza-ramos.cynthia@mayo.edu::dec10bbb-d598-488b-b0ca-1e6b8ce72a2f" providerId="AD" clId="Web-{52082A28-716F-01A5-2273-579F9818E29D}" dt="2023-09-17T16:23:47.558" v="1088"/>
        <pc:sldMkLst>
          <pc:docMk/>
          <pc:sldMk cId="636687468" sldId="448"/>
        </pc:sldMkLst>
      </pc:sldChg>
      <pc:sldChg chg="addSp modSp add">
        <pc:chgData name="De la Garza-Ramos, Cynthia C., M.D." userId="S::delagarza-ramos.cynthia@mayo.edu::dec10bbb-d598-488b-b0ca-1e6b8ce72a2f" providerId="AD" clId="Web-{52082A28-716F-01A5-2273-579F9818E29D}" dt="2023-09-17T17:32:04.429" v="2031" actId="1076"/>
        <pc:sldMkLst>
          <pc:docMk/>
          <pc:sldMk cId="680034383" sldId="449"/>
        </pc:sldMkLst>
        <pc:spChg chg="add mod">
          <ac:chgData name="De la Garza-Ramos, Cynthia C., M.D." userId="S::delagarza-ramos.cynthia@mayo.edu::dec10bbb-d598-488b-b0ca-1e6b8ce72a2f" providerId="AD" clId="Web-{52082A28-716F-01A5-2273-579F9818E29D}" dt="2023-09-17T17:32:04.429" v="2031" actId="1076"/>
          <ac:spMkLst>
            <pc:docMk/>
            <pc:sldMk cId="680034383" sldId="449"/>
            <ac:spMk id="3" creationId="{773557DE-2DF6-CD90-C63C-391EF6D49762}"/>
          </ac:spMkLst>
        </pc:spChg>
        <pc:spChg chg="mod">
          <ac:chgData name="De la Garza-Ramos, Cynthia C., M.D." userId="S::delagarza-ramos.cynthia@mayo.edu::dec10bbb-d598-488b-b0ca-1e6b8ce72a2f" providerId="AD" clId="Web-{52082A28-716F-01A5-2273-579F9818E29D}" dt="2023-09-17T16:55:25.208" v="1332" actId="1076"/>
          <ac:spMkLst>
            <pc:docMk/>
            <pc:sldMk cId="680034383" sldId="449"/>
            <ac:spMk id="11" creationId="{7D6D8F29-4606-48A0-BC4B-F327CEE08CC9}"/>
          </ac:spMkLst>
        </pc:spChg>
        <pc:spChg chg="mod">
          <ac:chgData name="De la Garza-Ramos, Cynthia C., M.D." userId="S::delagarza-ramos.cynthia@mayo.edu::dec10bbb-d598-488b-b0ca-1e6b8ce72a2f" providerId="AD" clId="Web-{52082A28-716F-01A5-2273-579F9818E29D}" dt="2023-09-17T16:55:24.958" v="1298" actId="1076"/>
          <ac:spMkLst>
            <pc:docMk/>
            <pc:sldMk cId="680034383" sldId="449"/>
            <ac:spMk id="85" creationId="{D07A6A38-D353-4443-B2E8-A83389750358}"/>
          </ac:spMkLst>
        </pc:spChg>
        <pc:picChg chg="mod">
          <ac:chgData name="De la Garza-Ramos, Cynthia C., M.D." userId="S::delagarza-ramos.cynthia@mayo.edu::dec10bbb-d598-488b-b0ca-1e6b8ce72a2f" providerId="AD" clId="Web-{52082A28-716F-01A5-2273-579F9818E29D}" dt="2023-09-17T16:55:24.973" v="1299" actId="1076"/>
          <ac:picMkLst>
            <pc:docMk/>
            <pc:sldMk cId="680034383" sldId="449"/>
            <ac:picMk id="86" creationId="{C52281AD-C371-4467-8EB2-01AA2CC2EAB1}"/>
          </ac:picMkLst>
        </pc:picChg>
        <pc:picChg chg="mod">
          <ac:chgData name="De la Garza-Ramos, Cynthia C., M.D." userId="S::delagarza-ramos.cynthia@mayo.edu::dec10bbb-d598-488b-b0ca-1e6b8ce72a2f" providerId="AD" clId="Web-{52082A28-716F-01A5-2273-579F9818E29D}" dt="2023-09-17T16:55:24.973" v="1300" actId="1076"/>
          <ac:picMkLst>
            <pc:docMk/>
            <pc:sldMk cId="680034383" sldId="449"/>
            <ac:picMk id="87" creationId="{B65185FF-E436-4C24-8E9D-9D161D3313CD}"/>
          </ac:picMkLst>
        </pc:picChg>
        <pc:picChg chg="mod">
          <ac:chgData name="De la Garza-Ramos, Cynthia C., M.D." userId="S::delagarza-ramos.cynthia@mayo.edu::dec10bbb-d598-488b-b0ca-1e6b8ce72a2f" providerId="AD" clId="Web-{52082A28-716F-01A5-2273-579F9818E29D}" dt="2023-09-17T16:55:24.989" v="1301" actId="1076"/>
          <ac:picMkLst>
            <pc:docMk/>
            <pc:sldMk cId="680034383" sldId="449"/>
            <ac:picMk id="89" creationId="{CFF1E42D-448B-40FE-8A4B-A6BEB0B0DD02}"/>
          </ac:picMkLst>
        </pc:picChg>
        <pc:picChg chg="mod">
          <ac:chgData name="De la Garza-Ramos, Cynthia C., M.D." userId="S::delagarza-ramos.cynthia@mayo.edu::dec10bbb-d598-488b-b0ca-1e6b8ce72a2f" providerId="AD" clId="Web-{52082A28-716F-01A5-2273-579F9818E29D}" dt="2023-09-17T16:55:24.989" v="1302" actId="1076"/>
          <ac:picMkLst>
            <pc:docMk/>
            <pc:sldMk cId="680034383" sldId="449"/>
            <ac:picMk id="92" creationId="{6752896A-152A-403C-A757-1615EC56CEBA}"/>
          </ac:picMkLst>
        </pc:picChg>
        <pc:picChg chg="mod">
          <ac:chgData name="De la Garza-Ramos, Cynthia C., M.D." userId="S::delagarza-ramos.cynthia@mayo.edu::dec10bbb-d598-488b-b0ca-1e6b8ce72a2f" providerId="AD" clId="Web-{52082A28-716F-01A5-2273-579F9818E29D}" dt="2023-09-17T16:55:25.004" v="1303" actId="1076"/>
          <ac:picMkLst>
            <pc:docMk/>
            <pc:sldMk cId="680034383" sldId="449"/>
            <ac:picMk id="93" creationId="{0AEB072B-035A-4A12-9CA8-FFE9A971EB66}"/>
          </ac:picMkLst>
        </pc:picChg>
        <pc:picChg chg="mod">
          <ac:chgData name="De la Garza-Ramos, Cynthia C., M.D." userId="S::delagarza-ramos.cynthia@mayo.edu::dec10bbb-d598-488b-b0ca-1e6b8ce72a2f" providerId="AD" clId="Web-{52082A28-716F-01A5-2273-579F9818E29D}" dt="2023-09-17T16:55:25.004" v="1304" actId="1076"/>
          <ac:picMkLst>
            <pc:docMk/>
            <pc:sldMk cId="680034383" sldId="449"/>
            <ac:picMk id="94" creationId="{2390F4FF-835C-47C9-B5FE-E7318C5A68B2}"/>
          </ac:picMkLst>
        </pc:picChg>
        <pc:picChg chg="mod">
          <ac:chgData name="De la Garza-Ramos, Cynthia C., M.D." userId="S::delagarza-ramos.cynthia@mayo.edu::dec10bbb-d598-488b-b0ca-1e6b8ce72a2f" providerId="AD" clId="Web-{52082A28-716F-01A5-2273-579F9818E29D}" dt="2023-09-17T16:55:25.004" v="1305" actId="1076"/>
          <ac:picMkLst>
            <pc:docMk/>
            <pc:sldMk cId="680034383" sldId="449"/>
            <ac:picMk id="95" creationId="{4EC666B7-5A65-45AB-8C8A-E2BE05EB1211}"/>
          </ac:picMkLst>
        </pc:picChg>
        <pc:picChg chg="mod">
          <ac:chgData name="De la Garza-Ramos, Cynthia C., M.D." userId="S::delagarza-ramos.cynthia@mayo.edu::dec10bbb-d598-488b-b0ca-1e6b8ce72a2f" providerId="AD" clId="Web-{52082A28-716F-01A5-2273-579F9818E29D}" dt="2023-09-17T16:55:25.020" v="1306" actId="1076"/>
          <ac:picMkLst>
            <pc:docMk/>
            <pc:sldMk cId="680034383" sldId="449"/>
            <ac:picMk id="97" creationId="{2F6DEACD-BED9-4D80-A9F2-281ABE1FBCE8}"/>
          </ac:picMkLst>
        </pc:picChg>
        <pc:picChg chg="mod">
          <ac:chgData name="De la Garza-Ramos, Cynthia C., M.D." userId="S::delagarza-ramos.cynthia@mayo.edu::dec10bbb-d598-488b-b0ca-1e6b8ce72a2f" providerId="AD" clId="Web-{52082A28-716F-01A5-2273-579F9818E29D}" dt="2023-09-17T16:55:25.020" v="1307" actId="1076"/>
          <ac:picMkLst>
            <pc:docMk/>
            <pc:sldMk cId="680034383" sldId="449"/>
            <ac:picMk id="98" creationId="{0806C229-16E1-4E57-ADCD-BF5936E634F7}"/>
          </ac:picMkLst>
        </pc:picChg>
        <pc:picChg chg="mod">
          <ac:chgData name="De la Garza-Ramos, Cynthia C., M.D." userId="S::delagarza-ramos.cynthia@mayo.edu::dec10bbb-d598-488b-b0ca-1e6b8ce72a2f" providerId="AD" clId="Web-{52082A28-716F-01A5-2273-579F9818E29D}" dt="2023-09-17T16:55:25.036" v="1308" actId="1076"/>
          <ac:picMkLst>
            <pc:docMk/>
            <pc:sldMk cId="680034383" sldId="449"/>
            <ac:picMk id="102" creationId="{658A5F0C-E6EC-43CD-89F3-EBE1E37B1265}"/>
          </ac:picMkLst>
        </pc:picChg>
        <pc:picChg chg="mod">
          <ac:chgData name="De la Garza-Ramos, Cynthia C., M.D." userId="S::delagarza-ramos.cynthia@mayo.edu::dec10bbb-d598-488b-b0ca-1e6b8ce72a2f" providerId="AD" clId="Web-{52082A28-716F-01A5-2273-579F9818E29D}" dt="2023-09-17T16:55:25.036" v="1309" actId="1076"/>
          <ac:picMkLst>
            <pc:docMk/>
            <pc:sldMk cId="680034383" sldId="449"/>
            <ac:picMk id="121" creationId="{B7A08BE9-98A4-4849-A375-D7C8565AFC6C}"/>
          </ac:picMkLst>
        </pc:picChg>
        <pc:picChg chg="mod">
          <ac:chgData name="De la Garza-Ramos, Cynthia C., M.D." userId="S::delagarza-ramos.cynthia@mayo.edu::dec10bbb-d598-488b-b0ca-1e6b8ce72a2f" providerId="AD" clId="Web-{52082A28-716F-01A5-2273-579F9818E29D}" dt="2023-09-17T16:55:25.051" v="1310" actId="1076"/>
          <ac:picMkLst>
            <pc:docMk/>
            <pc:sldMk cId="680034383" sldId="449"/>
            <ac:picMk id="122" creationId="{8E5B096E-821A-48D2-8147-0ABEDAA7B5A4}"/>
          </ac:picMkLst>
        </pc:picChg>
        <pc:picChg chg="mod">
          <ac:chgData name="De la Garza-Ramos, Cynthia C., M.D." userId="S::delagarza-ramos.cynthia@mayo.edu::dec10bbb-d598-488b-b0ca-1e6b8ce72a2f" providerId="AD" clId="Web-{52082A28-716F-01A5-2273-579F9818E29D}" dt="2023-09-17T16:55:25.051" v="1311" actId="1076"/>
          <ac:picMkLst>
            <pc:docMk/>
            <pc:sldMk cId="680034383" sldId="449"/>
            <ac:picMk id="123" creationId="{00A633B7-54D0-41B5-BEC7-D7B93041A3AF}"/>
          </ac:picMkLst>
        </pc:picChg>
        <pc:picChg chg="mod">
          <ac:chgData name="De la Garza-Ramos, Cynthia C., M.D." userId="S::delagarza-ramos.cynthia@mayo.edu::dec10bbb-d598-488b-b0ca-1e6b8ce72a2f" providerId="AD" clId="Web-{52082A28-716F-01A5-2273-579F9818E29D}" dt="2023-09-17T16:55:25.067" v="1312" actId="1076"/>
          <ac:picMkLst>
            <pc:docMk/>
            <pc:sldMk cId="680034383" sldId="449"/>
            <ac:picMk id="124" creationId="{1B6CCE84-F1C4-437A-BA19-5748AC7ED6DC}"/>
          </ac:picMkLst>
        </pc:picChg>
        <pc:picChg chg="mod">
          <ac:chgData name="De la Garza-Ramos, Cynthia C., M.D." userId="S::delagarza-ramos.cynthia@mayo.edu::dec10bbb-d598-488b-b0ca-1e6b8ce72a2f" providerId="AD" clId="Web-{52082A28-716F-01A5-2273-579F9818E29D}" dt="2023-09-17T16:55:25.067" v="1313" actId="1076"/>
          <ac:picMkLst>
            <pc:docMk/>
            <pc:sldMk cId="680034383" sldId="449"/>
            <ac:picMk id="125" creationId="{8CE918A7-3E72-40C8-8D22-E86D948B1E23}"/>
          </ac:picMkLst>
        </pc:picChg>
        <pc:picChg chg="mod">
          <ac:chgData name="De la Garza-Ramos, Cynthia C., M.D." userId="S::delagarza-ramos.cynthia@mayo.edu::dec10bbb-d598-488b-b0ca-1e6b8ce72a2f" providerId="AD" clId="Web-{52082A28-716F-01A5-2273-579F9818E29D}" dt="2023-09-17T16:55:25.083" v="1314" actId="1076"/>
          <ac:picMkLst>
            <pc:docMk/>
            <pc:sldMk cId="680034383" sldId="449"/>
            <ac:picMk id="126" creationId="{85618AC6-4DCC-451A-8670-FF10F4409B13}"/>
          </ac:picMkLst>
        </pc:picChg>
        <pc:picChg chg="mod">
          <ac:chgData name="De la Garza-Ramos, Cynthia C., M.D." userId="S::delagarza-ramos.cynthia@mayo.edu::dec10bbb-d598-488b-b0ca-1e6b8ce72a2f" providerId="AD" clId="Web-{52082A28-716F-01A5-2273-579F9818E29D}" dt="2023-09-17T16:55:25.083" v="1315" actId="1076"/>
          <ac:picMkLst>
            <pc:docMk/>
            <pc:sldMk cId="680034383" sldId="449"/>
            <ac:picMk id="127" creationId="{6B7FF689-F0D1-4BC3-8CA8-9BDC752E4541}"/>
          </ac:picMkLst>
        </pc:picChg>
        <pc:picChg chg="mod">
          <ac:chgData name="De la Garza-Ramos, Cynthia C., M.D." userId="S::delagarza-ramos.cynthia@mayo.edu::dec10bbb-d598-488b-b0ca-1e6b8ce72a2f" providerId="AD" clId="Web-{52082A28-716F-01A5-2273-579F9818E29D}" dt="2023-09-17T16:55:25.098" v="1316" actId="1076"/>
          <ac:picMkLst>
            <pc:docMk/>
            <pc:sldMk cId="680034383" sldId="449"/>
            <ac:picMk id="131" creationId="{4DA9545A-4279-4245-B224-B7744D872164}"/>
          </ac:picMkLst>
        </pc:picChg>
        <pc:picChg chg="mod">
          <ac:chgData name="De la Garza-Ramos, Cynthia C., M.D." userId="S::delagarza-ramos.cynthia@mayo.edu::dec10bbb-d598-488b-b0ca-1e6b8ce72a2f" providerId="AD" clId="Web-{52082A28-716F-01A5-2273-579F9818E29D}" dt="2023-09-17T16:55:25.098" v="1317" actId="1076"/>
          <ac:picMkLst>
            <pc:docMk/>
            <pc:sldMk cId="680034383" sldId="449"/>
            <ac:picMk id="132" creationId="{B7DDD6A1-87A8-420F-8D33-C62338EE8A5B}"/>
          </ac:picMkLst>
        </pc:picChg>
        <pc:picChg chg="mod">
          <ac:chgData name="De la Garza-Ramos, Cynthia C., M.D." userId="S::delagarza-ramos.cynthia@mayo.edu::dec10bbb-d598-488b-b0ca-1e6b8ce72a2f" providerId="AD" clId="Web-{52082A28-716F-01A5-2273-579F9818E29D}" dt="2023-09-17T16:55:25.114" v="1318" actId="1076"/>
          <ac:picMkLst>
            <pc:docMk/>
            <pc:sldMk cId="680034383" sldId="449"/>
            <ac:picMk id="133" creationId="{3C5B96B2-CF9E-4EF9-8456-758EACE2703A}"/>
          </ac:picMkLst>
        </pc:picChg>
        <pc:picChg chg="mod">
          <ac:chgData name="De la Garza-Ramos, Cynthia C., M.D." userId="S::delagarza-ramos.cynthia@mayo.edu::dec10bbb-d598-488b-b0ca-1e6b8ce72a2f" providerId="AD" clId="Web-{52082A28-716F-01A5-2273-579F9818E29D}" dt="2023-09-17T16:55:25.114" v="1319" actId="1076"/>
          <ac:picMkLst>
            <pc:docMk/>
            <pc:sldMk cId="680034383" sldId="449"/>
            <ac:picMk id="134" creationId="{E160FF6F-97F8-40BF-AE33-ED2EAFF9DDF9}"/>
          </ac:picMkLst>
        </pc:picChg>
        <pc:picChg chg="mod">
          <ac:chgData name="De la Garza-Ramos, Cynthia C., M.D." userId="S::delagarza-ramos.cynthia@mayo.edu::dec10bbb-d598-488b-b0ca-1e6b8ce72a2f" providerId="AD" clId="Web-{52082A28-716F-01A5-2273-579F9818E29D}" dt="2023-09-17T16:55:25.114" v="1320" actId="1076"/>
          <ac:picMkLst>
            <pc:docMk/>
            <pc:sldMk cId="680034383" sldId="449"/>
            <ac:picMk id="135" creationId="{4C6BE198-D984-42F8-B83E-5B6C8BFA2CE5}"/>
          </ac:picMkLst>
        </pc:picChg>
        <pc:picChg chg="mod">
          <ac:chgData name="De la Garza-Ramos, Cynthia C., M.D." userId="S::delagarza-ramos.cynthia@mayo.edu::dec10bbb-d598-488b-b0ca-1e6b8ce72a2f" providerId="AD" clId="Web-{52082A28-716F-01A5-2273-579F9818E29D}" dt="2023-09-17T16:55:25.129" v="1321" actId="1076"/>
          <ac:picMkLst>
            <pc:docMk/>
            <pc:sldMk cId="680034383" sldId="449"/>
            <ac:picMk id="136" creationId="{36AC2C7C-8704-4E4B-B025-D5267E1E0B95}"/>
          </ac:picMkLst>
        </pc:picChg>
        <pc:picChg chg="mod">
          <ac:chgData name="De la Garza-Ramos, Cynthia C., M.D." userId="S::delagarza-ramos.cynthia@mayo.edu::dec10bbb-d598-488b-b0ca-1e6b8ce72a2f" providerId="AD" clId="Web-{52082A28-716F-01A5-2273-579F9818E29D}" dt="2023-09-17T16:55:25.129" v="1322" actId="1076"/>
          <ac:picMkLst>
            <pc:docMk/>
            <pc:sldMk cId="680034383" sldId="449"/>
            <ac:picMk id="137" creationId="{203E883B-E10D-4941-B5AF-596ACA008B4B}"/>
          </ac:picMkLst>
        </pc:picChg>
        <pc:picChg chg="mod">
          <ac:chgData name="De la Garza-Ramos, Cynthia C., M.D." userId="S::delagarza-ramos.cynthia@mayo.edu::dec10bbb-d598-488b-b0ca-1e6b8ce72a2f" providerId="AD" clId="Web-{52082A28-716F-01A5-2273-579F9818E29D}" dt="2023-09-17T16:55:25.145" v="1323" actId="1076"/>
          <ac:picMkLst>
            <pc:docMk/>
            <pc:sldMk cId="680034383" sldId="449"/>
            <ac:picMk id="138" creationId="{2027D475-1668-42F8-9101-DCCECD68DAB9}"/>
          </ac:picMkLst>
        </pc:picChg>
        <pc:picChg chg="mod">
          <ac:chgData name="De la Garza-Ramos, Cynthia C., M.D." userId="S::delagarza-ramos.cynthia@mayo.edu::dec10bbb-d598-488b-b0ca-1e6b8ce72a2f" providerId="AD" clId="Web-{52082A28-716F-01A5-2273-579F9818E29D}" dt="2023-09-17T16:55:25.145" v="1324" actId="1076"/>
          <ac:picMkLst>
            <pc:docMk/>
            <pc:sldMk cId="680034383" sldId="449"/>
            <ac:picMk id="139" creationId="{E559DC60-04F6-4CE5-8860-1D12BB992031}"/>
          </ac:picMkLst>
        </pc:picChg>
        <pc:picChg chg="mod">
          <ac:chgData name="De la Garza-Ramos, Cynthia C., M.D." userId="S::delagarza-ramos.cynthia@mayo.edu::dec10bbb-d598-488b-b0ca-1e6b8ce72a2f" providerId="AD" clId="Web-{52082A28-716F-01A5-2273-579F9818E29D}" dt="2023-09-17T16:55:25.161" v="1325" actId="1076"/>
          <ac:picMkLst>
            <pc:docMk/>
            <pc:sldMk cId="680034383" sldId="449"/>
            <ac:picMk id="140" creationId="{0CACD39B-2CA5-4E24-8B31-D9DC9A0607F3}"/>
          </ac:picMkLst>
        </pc:picChg>
        <pc:picChg chg="mod">
          <ac:chgData name="De la Garza-Ramos, Cynthia C., M.D." userId="S::delagarza-ramos.cynthia@mayo.edu::dec10bbb-d598-488b-b0ca-1e6b8ce72a2f" providerId="AD" clId="Web-{52082A28-716F-01A5-2273-579F9818E29D}" dt="2023-09-17T16:55:25.161" v="1326" actId="1076"/>
          <ac:picMkLst>
            <pc:docMk/>
            <pc:sldMk cId="680034383" sldId="449"/>
            <ac:picMk id="141" creationId="{775FE188-67D5-43F3-9891-0871DFF52826}"/>
          </ac:picMkLst>
        </pc:picChg>
        <pc:picChg chg="mod">
          <ac:chgData name="De la Garza-Ramos, Cynthia C., M.D." userId="S::delagarza-ramos.cynthia@mayo.edu::dec10bbb-d598-488b-b0ca-1e6b8ce72a2f" providerId="AD" clId="Web-{52082A28-716F-01A5-2273-579F9818E29D}" dt="2023-09-17T16:55:25.176" v="1327" actId="1076"/>
          <ac:picMkLst>
            <pc:docMk/>
            <pc:sldMk cId="680034383" sldId="449"/>
            <ac:picMk id="142" creationId="{F9C00EE8-778A-4694-88BC-F672A007A4DC}"/>
          </ac:picMkLst>
        </pc:picChg>
        <pc:picChg chg="mod">
          <ac:chgData name="De la Garza-Ramos, Cynthia C., M.D." userId="S::delagarza-ramos.cynthia@mayo.edu::dec10bbb-d598-488b-b0ca-1e6b8ce72a2f" providerId="AD" clId="Web-{52082A28-716F-01A5-2273-579F9818E29D}" dt="2023-09-17T16:55:25.176" v="1328" actId="1076"/>
          <ac:picMkLst>
            <pc:docMk/>
            <pc:sldMk cId="680034383" sldId="449"/>
            <ac:picMk id="143" creationId="{6B8DE2DA-60D3-424E-ADED-E61E3E61CFEC}"/>
          </ac:picMkLst>
        </pc:picChg>
        <pc:picChg chg="mod">
          <ac:chgData name="De la Garza-Ramos, Cynthia C., M.D." userId="S::delagarza-ramos.cynthia@mayo.edu::dec10bbb-d598-488b-b0ca-1e6b8ce72a2f" providerId="AD" clId="Web-{52082A28-716F-01A5-2273-579F9818E29D}" dt="2023-09-17T16:55:25.176" v="1329" actId="1076"/>
          <ac:picMkLst>
            <pc:docMk/>
            <pc:sldMk cId="680034383" sldId="449"/>
            <ac:picMk id="144" creationId="{84DCBA28-CB73-4A6A-B9DF-9922B2E19778}"/>
          </ac:picMkLst>
        </pc:picChg>
        <pc:picChg chg="mod">
          <ac:chgData name="De la Garza-Ramos, Cynthia C., M.D." userId="S::delagarza-ramos.cynthia@mayo.edu::dec10bbb-d598-488b-b0ca-1e6b8ce72a2f" providerId="AD" clId="Web-{52082A28-716F-01A5-2273-579F9818E29D}" dt="2023-09-17T16:55:25.192" v="1330" actId="1076"/>
          <ac:picMkLst>
            <pc:docMk/>
            <pc:sldMk cId="680034383" sldId="449"/>
            <ac:picMk id="145" creationId="{21ADFD80-7A36-4116-95FD-3BF50DF9C8A0}"/>
          </ac:picMkLst>
        </pc:picChg>
        <pc:picChg chg="mod">
          <ac:chgData name="De la Garza-Ramos, Cynthia C., M.D." userId="S::delagarza-ramos.cynthia@mayo.edu::dec10bbb-d598-488b-b0ca-1e6b8ce72a2f" providerId="AD" clId="Web-{52082A28-716F-01A5-2273-579F9818E29D}" dt="2023-09-17T16:55:25.192" v="1331" actId="1076"/>
          <ac:picMkLst>
            <pc:docMk/>
            <pc:sldMk cId="680034383" sldId="449"/>
            <ac:picMk id="146" creationId="{949CB7B7-99EE-4133-8924-74B76F046CC6}"/>
          </ac:picMkLst>
        </pc:picChg>
        <pc:cxnChg chg="mod">
          <ac:chgData name="De la Garza-Ramos, Cynthia C., M.D." userId="S::delagarza-ramos.cynthia@mayo.edu::dec10bbb-d598-488b-b0ca-1e6b8ce72a2f" providerId="AD" clId="Web-{52082A28-716F-01A5-2273-579F9818E29D}" dt="2023-09-17T16:55:31.395" v="1333" actId="1076"/>
          <ac:cxnSpMkLst>
            <pc:docMk/>
            <pc:sldMk cId="680034383" sldId="449"/>
            <ac:cxnSpMk id="9" creationId="{8295A4C5-F4CA-4247-8FE7-7875F564A3CC}"/>
          </ac:cxnSpMkLst>
        </pc:cxnChg>
      </pc:sldChg>
      <pc:sldChg chg="addSp modSp add replId">
        <pc:chgData name="De la Garza-Ramos, Cynthia C., M.D." userId="S::delagarza-ramos.cynthia@mayo.edu::dec10bbb-d598-488b-b0ca-1e6b8ce72a2f" providerId="AD" clId="Web-{52082A28-716F-01A5-2273-579F9818E29D}" dt="2023-09-17T17:17:14.587" v="1732"/>
        <pc:sldMkLst>
          <pc:docMk/>
          <pc:sldMk cId="2888067095" sldId="450"/>
        </pc:sldMkLst>
        <pc:spChg chg="mod">
          <ac:chgData name="De la Garza-Ramos, Cynthia C., M.D." userId="S::delagarza-ramos.cynthia@mayo.edu::dec10bbb-d598-488b-b0ca-1e6b8ce72a2f" providerId="AD" clId="Web-{52082A28-716F-01A5-2273-579F9818E29D}" dt="2023-09-17T17:17:00.352" v="1724" actId="14100"/>
          <ac:spMkLst>
            <pc:docMk/>
            <pc:sldMk cId="2888067095" sldId="450"/>
            <ac:spMk id="3" creationId="{FD0E04A3-7BEC-E86C-93BA-DF65D1127C74}"/>
          </ac:spMkLst>
        </pc:spChg>
        <pc:spChg chg="add mod">
          <ac:chgData name="De la Garza-Ramos, Cynthia C., M.D." userId="S::delagarza-ramos.cynthia@mayo.edu::dec10bbb-d598-488b-b0ca-1e6b8ce72a2f" providerId="AD" clId="Web-{52082A28-716F-01A5-2273-579F9818E29D}" dt="2023-09-17T17:17:10.180" v="1730" actId="1076"/>
          <ac:spMkLst>
            <pc:docMk/>
            <pc:sldMk cId="2888067095" sldId="450"/>
            <ac:spMk id="8" creationId="{C4480E75-5510-1B32-E9D0-E516B7168C51}"/>
          </ac:spMkLst>
        </pc:spChg>
        <pc:spChg chg="add mod">
          <ac:chgData name="De la Garza-Ramos, Cynthia C., M.D." userId="S::delagarza-ramos.cynthia@mayo.edu::dec10bbb-d598-488b-b0ca-1e6b8ce72a2f" providerId="AD" clId="Web-{52082A28-716F-01A5-2273-579F9818E29D}" dt="2023-09-17T17:17:14.587" v="1732"/>
          <ac:spMkLst>
            <pc:docMk/>
            <pc:sldMk cId="2888067095" sldId="450"/>
            <ac:spMk id="10" creationId="{AFA98414-DC4F-D7B4-BCED-773CCAB5EB18}"/>
          </ac:spMkLst>
        </pc:spChg>
        <pc:picChg chg="add mod">
          <ac:chgData name="De la Garza-Ramos, Cynthia C., M.D." userId="S::delagarza-ramos.cynthia@mayo.edu::dec10bbb-d598-488b-b0ca-1e6b8ce72a2f" providerId="AD" clId="Web-{52082A28-716F-01A5-2273-579F9818E29D}" dt="2023-09-17T17:17:06.727" v="1729" actId="1076"/>
          <ac:picMkLst>
            <pc:docMk/>
            <pc:sldMk cId="2888067095" sldId="450"/>
            <ac:picMk id="4" creationId="{54A88B73-5392-31BD-0A04-6978B8ED3B9D}"/>
          </ac:picMkLst>
        </pc:picChg>
      </pc:sldChg>
      <pc:sldChg chg="add del replId modNotes">
        <pc:chgData name="De la Garza-Ramos, Cynthia C., M.D." userId="S::delagarza-ramos.cynthia@mayo.edu::dec10bbb-d598-488b-b0ca-1e6b8ce72a2f" providerId="AD" clId="Web-{52082A28-716F-01A5-2273-579F9818E29D}" dt="2023-09-17T17:19:06.669" v="1841"/>
        <pc:sldMkLst>
          <pc:docMk/>
          <pc:sldMk cId="1557300215" sldId="451"/>
        </pc:sldMkLst>
      </pc:sldChg>
      <pc:sldChg chg="modSp add ord replId">
        <pc:chgData name="De la Garza-Ramos, Cynthia C., M.D." userId="S::delagarza-ramos.cynthia@mayo.edu::dec10bbb-d598-488b-b0ca-1e6b8ce72a2f" providerId="AD" clId="Web-{52082A28-716F-01A5-2273-579F9818E29D}" dt="2023-09-17T17:21:16.720" v="1851" actId="20577"/>
        <pc:sldMkLst>
          <pc:docMk/>
          <pc:sldMk cId="2740179066" sldId="452"/>
        </pc:sldMkLst>
        <pc:spChg chg="mod">
          <ac:chgData name="De la Garza-Ramos, Cynthia C., M.D." userId="S::delagarza-ramos.cynthia@mayo.edu::dec10bbb-d598-488b-b0ca-1e6b8ce72a2f" providerId="AD" clId="Web-{52082A28-716F-01A5-2273-579F9818E29D}" dt="2023-09-17T17:21:16.720" v="1851" actId="20577"/>
          <ac:spMkLst>
            <pc:docMk/>
            <pc:sldMk cId="2740179066" sldId="452"/>
            <ac:spMk id="3" creationId="{FD0E04A3-7BEC-E86C-93BA-DF65D1127C74}"/>
          </ac:spMkLst>
        </pc:spChg>
      </pc:sldChg>
      <pc:sldMasterChg chg="add addSldLayout">
        <pc:chgData name="De la Garza-Ramos, Cynthia C., M.D." userId="S::delagarza-ramos.cynthia@mayo.edu::dec10bbb-d598-488b-b0ca-1e6b8ce72a2f" providerId="AD" clId="Web-{52082A28-716F-01A5-2273-579F9818E29D}" dt="2023-09-17T16:23:47.558" v="1088"/>
        <pc:sldMasterMkLst>
          <pc:docMk/>
          <pc:sldMasterMk cId="0" sldId="2147483648"/>
        </pc:sldMasterMkLst>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49"/>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0"/>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1"/>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2"/>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3"/>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4"/>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5"/>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6"/>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7"/>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8"/>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59"/>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0"/>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1"/>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2"/>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3"/>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4"/>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5"/>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6"/>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7"/>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8"/>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69"/>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0"/>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1"/>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2"/>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3"/>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4"/>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5"/>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6"/>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7"/>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8"/>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79"/>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0"/>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1"/>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2"/>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3"/>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4"/>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5"/>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6"/>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7"/>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8"/>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89"/>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90"/>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91"/>
          </pc:sldLayoutMkLst>
        </pc:sldLayoutChg>
        <pc:sldLayoutChg chg="add">
          <pc:chgData name="De la Garza-Ramos, Cynthia C., M.D." userId="S::delagarza-ramos.cynthia@mayo.edu::dec10bbb-d598-488b-b0ca-1e6b8ce72a2f" providerId="AD" clId="Web-{52082A28-716F-01A5-2273-579F9818E29D}" dt="2023-09-17T16:23:47.558" v="1088"/>
          <pc:sldLayoutMkLst>
            <pc:docMk/>
            <pc:sldMasterMk cId="0" sldId="2147483648"/>
            <pc:sldLayoutMk cId="0" sldId="2147483692"/>
          </pc:sldLayoutMkLst>
        </pc:sldLayoutChg>
      </pc:sldMasterChg>
      <pc:sldMasterChg chg="replId modSldLayout">
        <pc:chgData name="De la Garza-Ramos, Cynthia C., M.D." userId="S::delagarza-ramos.cynthia@mayo.edu::dec10bbb-d598-488b-b0ca-1e6b8ce72a2f" providerId="AD" clId="Web-{52082A28-716F-01A5-2273-579F9818E29D}" dt="2023-09-17T16:23:47.558" v="1088"/>
        <pc:sldMasterMkLst>
          <pc:docMk/>
          <pc:sldMasterMk cId="1279081648" sldId="2147483725"/>
        </pc:sldMasterMkLst>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1368158223" sldId="2147483726"/>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3886004889" sldId="2147483727"/>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199043869" sldId="2147483728"/>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780499835" sldId="2147483729"/>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3217252322" sldId="2147483730"/>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1060360237" sldId="2147483731"/>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357808665" sldId="2147483732"/>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3081949907" sldId="2147483733"/>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895258062" sldId="2147483734"/>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733880116" sldId="2147483735"/>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2407252464" sldId="2147483736"/>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317772990" sldId="2147483737"/>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1957049745" sldId="2147483738"/>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2910100493" sldId="2147483739"/>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1445787264" sldId="2147483740"/>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1884203291" sldId="2147483741"/>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3030473102" sldId="2147483742"/>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4097068041" sldId="2147483743"/>
          </pc:sldLayoutMkLst>
        </pc:sldLayoutChg>
        <pc:sldLayoutChg chg="replId">
          <pc:chgData name="De la Garza-Ramos, Cynthia C., M.D." userId="S::delagarza-ramos.cynthia@mayo.edu::dec10bbb-d598-488b-b0ca-1e6b8ce72a2f" providerId="AD" clId="Web-{52082A28-716F-01A5-2273-579F9818E29D}" dt="2023-09-17T16:23:47.558" v="1088"/>
          <pc:sldLayoutMkLst>
            <pc:docMk/>
            <pc:sldMasterMk cId="1279081648" sldId="2147483725"/>
            <pc:sldLayoutMk cId="1424648871" sldId="2147483744"/>
          </pc:sldLayoutMkLst>
        </pc:sldLayoutChg>
      </pc:sldMasterChg>
    </pc:docChg>
  </pc:docChgLst>
  <pc:docChgLst>
    <pc:chgData name="De la Garza-Ramos, Cynthia C., M.D." userId="dec10bbb-d598-488b-b0ca-1e6b8ce72a2f" providerId="ADAL" clId="{719A57F1-813A-4D4D-A0D2-AF818E5C49EF}"/>
    <pc:docChg chg="undo custSel addSld delSld modSld sldOrd">
      <pc:chgData name="De la Garza-Ramos, Cynthia C., M.D." userId="dec10bbb-d598-488b-b0ca-1e6b8ce72a2f" providerId="ADAL" clId="{719A57F1-813A-4D4D-A0D2-AF818E5C49EF}" dt="2023-09-15T15:44:06.863" v="703" actId="20577"/>
      <pc:docMkLst>
        <pc:docMk/>
      </pc:docMkLst>
      <pc:sldChg chg="del">
        <pc:chgData name="De la Garza-Ramos, Cynthia C., M.D." userId="dec10bbb-d598-488b-b0ca-1e6b8ce72a2f" providerId="ADAL" clId="{719A57F1-813A-4D4D-A0D2-AF818E5C49EF}" dt="2023-09-15T14:47:05.111" v="0" actId="47"/>
        <pc:sldMkLst>
          <pc:docMk/>
          <pc:sldMk cId="2603655391" sldId="347"/>
        </pc:sldMkLst>
      </pc:sldChg>
      <pc:sldChg chg="addSp delSp modSp mod">
        <pc:chgData name="De la Garza-Ramos, Cynthia C., M.D." userId="dec10bbb-d598-488b-b0ca-1e6b8ce72a2f" providerId="ADAL" clId="{719A57F1-813A-4D4D-A0D2-AF818E5C49EF}" dt="2023-09-15T15:27:31.744" v="295" actId="1076"/>
        <pc:sldMkLst>
          <pc:docMk/>
          <pc:sldMk cId="1687517118" sldId="428"/>
        </pc:sldMkLst>
        <pc:spChg chg="mod">
          <ac:chgData name="De la Garza-Ramos, Cynthia C., M.D." userId="dec10bbb-d598-488b-b0ca-1e6b8ce72a2f" providerId="ADAL" clId="{719A57F1-813A-4D4D-A0D2-AF818E5C49EF}" dt="2023-09-15T15:25:13.048" v="183" actId="1076"/>
          <ac:spMkLst>
            <pc:docMk/>
            <pc:sldMk cId="1687517118" sldId="428"/>
            <ac:spMk id="2" creationId="{075A0CAE-8958-CF82-D16B-F9F93404C3A3}"/>
          </ac:spMkLst>
        </pc:spChg>
        <pc:spChg chg="del">
          <ac:chgData name="De la Garza-Ramos, Cynthia C., M.D." userId="dec10bbb-d598-488b-b0ca-1e6b8ce72a2f" providerId="ADAL" clId="{719A57F1-813A-4D4D-A0D2-AF818E5C49EF}" dt="2023-09-15T15:23:29.420" v="54" actId="478"/>
          <ac:spMkLst>
            <pc:docMk/>
            <pc:sldMk cId="1687517118" sldId="428"/>
            <ac:spMk id="3" creationId="{4B79C6FD-775C-8F75-DB34-3E8D0AC24262}"/>
          </ac:spMkLst>
        </pc:spChg>
        <pc:spChg chg="mod">
          <ac:chgData name="De la Garza-Ramos, Cynthia C., M.D." userId="dec10bbb-d598-488b-b0ca-1e6b8ce72a2f" providerId="ADAL" clId="{719A57F1-813A-4D4D-A0D2-AF818E5C49EF}" dt="2023-09-15T15:25:47.926" v="187" actId="207"/>
          <ac:spMkLst>
            <pc:docMk/>
            <pc:sldMk cId="1687517118" sldId="428"/>
            <ac:spMk id="15" creationId="{AEA40455-F83B-4CBD-A397-C30FBB10ECFD}"/>
          </ac:spMkLst>
        </pc:spChg>
        <pc:spChg chg="mod">
          <ac:chgData name="De la Garza-Ramos, Cynthia C., M.D." userId="dec10bbb-d598-488b-b0ca-1e6b8ce72a2f" providerId="ADAL" clId="{719A57F1-813A-4D4D-A0D2-AF818E5C49EF}" dt="2023-09-15T15:27:31.744" v="295" actId="1076"/>
          <ac:spMkLst>
            <pc:docMk/>
            <pc:sldMk cId="1687517118" sldId="428"/>
            <ac:spMk id="16" creationId="{5465EA80-7D72-4088-A32E-5DA2E972086E}"/>
          </ac:spMkLst>
        </pc:spChg>
        <pc:grpChg chg="mod">
          <ac:chgData name="De la Garza-Ramos, Cynthia C., M.D." userId="dec10bbb-d598-488b-b0ca-1e6b8ce72a2f" providerId="ADAL" clId="{719A57F1-813A-4D4D-A0D2-AF818E5C49EF}" dt="2023-09-15T15:25:33.902" v="184" actId="207"/>
          <ac:grpSpMkLst>
            <pc:docMk/>
            <pc:sldMk cId="1687517118" sldId="428"/>
            <ac:grpSpMk id="11" creationId="{BF9BE02A-A552-48EB-9558-694DC05EDB6F}"/>
          </ac:grpSpMkLst>
        </pc:grpChg>
        <pc:picChg chg="add mod">
          <ac:chgData name="De la Garza-Ramos, Cynthia C., M.D." userId="dec10bbb-d598-488b-b0ca-1e6b8ce72a2f" providerId="ADAL" clId="{719A57F1-813A-4D4D-A0D2-AF818E5C49EF}" dt="2023-09-15T15:23:18.381" v="52" actId="1076"/>
          <ac:picMkLst>
            <pc:docMk/>
            <pc:sldMk cId="1687517118" sldId="428"/>
            <ac:picMk id="1026" creationId="{6A947D5A-4808-C271-FD88-C035C0E98764}"/>
          </ac:picMkLst>
        </pc:picChg>
      </pc:sldChg>
      <pc:sldChg chg="del">
        <pc:chgData name="De la Garza-Ramos, Cynthia C., M.D." userId="dec10bbb-d598-488b-b0ca-1e6b8ce72a2f" providerId="ADAL" clId="{719A57F1-813A-4D4D-A0D2-AF818E5C49EF}" dt="2023-09-15T14:47:06.437" v="5" actId="47"/>
        <pc:sldMkLst>
          <pc:docMk/>
          <pc:sldMk cId="501437800" sldId="431"/>
        </pc:sldMkLst>
      </pc:sldChg>
      <pc:sldChg chg="modSp mod">
        <pc:chgData name="De la Garza-Ramos, Cynthia C., M.D." userId="dec10bbb-d598-488b-b0ca-1e6b8ce72a2f" providerId="ADAL" clId="{719A57F1-813A-4D4D-A0D2-AF818E5C49EF}" dt="2023-09-15T15:38:58.928" v="654" actId="33524"/>
        <pc:sldMkLst>
          <pc:docMk/>
          <pc:sldMk cId="3217146375" sldId="433"/>
        </pc:sldMkLst>
        <pc:spChg chg="mod">
          <ac:chgData name="De la Garza-Ramos, Cynthia C., M.D." userId="dec10bbb-d598-488b-b0ca-1e6b8ce72a2f" providerId="ADAL" clId="{719A57F1-813A-4D4D-A0D2-AF818E5C49EF}" dt="2023-09-15T15:38:58.928" v="654" actId="33524"/>
          <ac:spMkLst>
            <pc:docMk/>
            <pc:sldMk cId="3217146375" sldId="433"/>
            <ac:spMk id="2" creationId="{00000000-0000-0000-0000-000000000000}"/>
          </ac:spMkLst>
        </pc:spChg>
        <pc:spChg chg="mod">
          <ac:chgData name="De la Garza-Ramos, Cynthia C., M.D." userId="dec10bbb-d598-488b-b0ca-1e6b8ce72a2f" providerId="ADAL" clId="{719A57F1-813A-4D4D-A0D2-AF818E5C49EF}" dt="2023-09-15T15:26:25.269" v="210" actId="14100"/>
          <ac:spMkLst>
            <pc:docMk/>
            <pc:sldMk cId="3217146375" sldId="433"/>
            <ac:spMk id="7" creationId="{7690F8D3-C6C9-40DA-8CE4-DD4522DDB541}"/>
          </ac:spMkLst>
        </pc:spChg>
      </pc:sldChg>
      <pc:sldChg chg="del">
        <pc:chgData name="De la Garza-Ramos, Cynthia C., M.D." userId="dec10bbb-d598-488b-b0ca-1e6b8ce72a2f" providerId="ADAL" clId="{719A57F1-813A-4D4D-A0D2-AF818E5C49EF}" dt="2023-09-15T14:47:06.023" v="3" actId="47"/>
        <pc:sldMkLst>
          <pc:docMk/>
          <pc:sldMk cId="827844962" sldId="434"/>
        </pc:sldMkLst>
      </pc:sldChg>
      <pc:sldChg chg="modSp add mod modNotesTx">
        <pc:chgData name="De la Garza-Ramos, Cynthia C., M.D." userId="dec10bbb-d598-488b-b0ca-1e6b8ce72a2f" providerId="ADAL" clId="{719A57F1-813A-4D4D-A0D2-AF818E5C49EF}" dt="2023-09-15T15:41:12.961" v="658" actId="20577"/>
        <pc:sldMkLst>
          <pc:docMk/>
          <pc:sldMk cId="3752177316" sldId="434"/>
        </pc:sldMkLst>
        <pc:spChg chg="mod">
          <ac:chgData name="De la Garza-Ramos, Cynthia C., M.D." userId="dec10bbb-d598-488b-b0ca-1e6b8ce72a2f" providerId="ADAL" clId="{719A57F1-813A-4D4D-A0D2-AF818E5C49EF}" dt="2023-09-15T15:26:38.641" v="226" actId="20577"/>
          <ac:spMkLst>
            <pc:docMk/>
            <pc:sldMk cId="3752177316" sldId="434"/>
            <ac:spMk id="7" creationId="{7690F8D3-C6C9-40DA-8CE4-DD4522DDB541}"/>
          </ac:spMkLst>
        </pc:spChg>
      </pc:sldChg>
      <pc:sldChg chg="del">
        <pc:chgData name="De la Garza-Ramos, Cynthia C., M.D." userId="dec10bbb-d598-488b-b0ca-1e6b8ce72a2f" providerId="ADAL" clId="{719A57F1-813A-4D4D-A0D2-AF818E5C49EF}" dt="2023-09-15T14:47:08.115" v="13" actId="47"/>
        <pc:sldMkLst>
          <pc:docMk/>
          <pc:sldMk cId="1355184164" sldId="435"/>
        </pc:sldMkLst>
      </pc:sldChg>
      <pc:sldChg chg="modSp add mod">
        <pc:chgData name="De la Garza-Ramos, Cynthia C., M.D." userId="dec10bbb-d598-488b-b0ca-1e6b8ce72a2f" providerId="ADAL" clId="{719A57F1-813A-4D4D-A0D2-AF818E5C49EF}" dt="2023-09-15T15:26:50.201" v="251" actId="20577"/>
        <pc:sldMkLst>
          <pc:docMk/>
          <pc:sldMk cId="3617174136" sldId="435"/>
        </pc:sldMkLst>
        <pc:spChg chg="mod">
          <ac:chgData name="De la Garza-Ramos, Cynthia C., M.D." userId="dec10bbb-d598-488b-b0ca-1e6b8ce72a2f" providerId="ADAL" clId="{719A57F1-813A-4D4D-A0D2-AF818E5C49EF}" dt="2023-09-15T15:26:50.201" v="251" actId="20577"/>
          <ac:spMkLst>
            <pc:docMk/>
            <pc:sldMk cId="3617174136" sldId="435"/>
            <ac:spMk id="7" creationId="{7690F8D3-C6C9-40DA-8CE4-DD4522DDB541}"/>
          </ac:spMkLst>
        </pc:spChg>
      </pc:sldChg>
      <pc:sldChg chg="del">
        <pc:chgData name="De la Garza-Ramos, Cynthia C., M.D." userId="dec10bbb-d598-488b-b0ca-1e6b8ce72a2f" providerId="ADAL" clId="{719A57F1-813A-4D4D-A0D2-AF818E5C49EF}" dt="2023-09-15T14:47:07.272" v="9" actId="47"/>
        <pc:sldMkLst>
          <pc:docMk/>
          <pc:sldMk cId="1225365081" sldId="436"/>
        </pc:sldMkLst>
      </pc:sldChg>
      <pc:sldChg chg="modSp add mod ord modNotesTx">
        <pc:chgData name="De la Garza-Ramos, Cynthia C., M.D." userId="dec10bbb-d598-488b-b0ca-1e6b8ce72a2f" providerId="ADAL" clId="{719A57F1-813A-4D4D-A0D2-AF818E5C49EF}" dt="2023-09-15T15:44:06.863" v="703" actId="20577"/>
        <pc:sldMkLst>
          <pc:docMk/>
          <pc:sldMk cId="1649770925" sldId="436"/>
        </pc:sldMkLst>
        <pc:spChg chg="mod">
          <ac:chgData name="De la Garza-Ramos, Cynthia C., M.D." userId="dec10bbb-d598-488b-b0ca-1e6b8ce72a2f" providerId="ADAL" clId="{719A57F1-813A-4D4D-A0D2-AF818E5C49EF}" dt="2023-09-15T15:44:06.863" v="703" actId="20577"/>
          <ac:spMkLst>
            <pc:docMk/>
            <pc:sldMk cId="1649770925" sldId="436"/>
            <ac:spMk id="2" creationId="{00000000-0000-0000-0000-000000000000}"/>
          </ac:spMkLst>
        </pc:spChg>
        <pc:spChg chg="mod">
          <ac:chgData name="De la Garza-Ramos, Cynthia C., M.D." userId="dec10bbb-d598-488b-b0ca-1e6b8ce72a2f" providerId="ADAL" clId="{719A57F1-813A-4D4D-A0D2-AF818E5C49EF}" dt="2023-09-15T15:27:04.537" v="279" actId="20577"/>
          <ac:spMkLst>
            <pc:docMk/>
            <pc:sldMk cId="1649770925" sldId="436"/>
            <ac:spMk id="7" creationId="{7690F8D3-C6C9-40DA-8CE4-DD4522DDB541}"/>
          </ac:spMkLst>
        </pc:spChg>
      </pc:sldChg>
      <pc:sldChg chg="del">
        <pc:chgData name="De la Garza-Ramos, Cynthia C., M.D." userId="dec10bbb-d598-488b-b0ca-1e6b8ce72a2f" providerId="ADAL" clId="{719A57F1-813A-4D4D-A0D2-AF818E5C49EF}" dt="2023-09-15T14:47:05.497" v="1" actId="47"/>
        <pc:sldMkLst>
          <pc:docMk/>
          <pc:sldMk cId="700039944" sldId="437"/>
        </pc:sldMkLst>
      </pc:sldChg>
      <pc:sldChg chg="new del">
        <pc:chgData name="De la Garza-Ramos, Cynthia C., M.D." userId="dec10bbb-d598-488b-b0ca-1e6b8ce72a2f" providerId="ADAL" clId="{719A57F1-813A-4D4D-A0D2-AF818E5C49EF}" dt="2023-09-15T15:27:17.263" v="284" actId="47"/>
        <pc:sldMkLst>
          <pc:docMk/>
          <pc:sldMk cId="1281287390" sldId="437"/>
        </pc:sldMkLst>
      </pc:sldChg>
      <pc:sldChg chg="modSp add mod">
        <pc:chgData name="De la Garza-Ramos, Cynthia C., M.D." userId="dec10bbb-d598-488b-b0ca-1e6b8ce72a2f" providerId="ADAL" clId="{719A57F1-813A-4D4D-A0D2-AF818E5C49EF}" dt="2023-09-15T15:27:21.785" v="294" actId="20577"/>
        <pc:sldMkLst>
          <pc:docMk/>
          <pc:sldMk cId="3370430639" sldId="438"/>
        </pc:sldMkLst>
        <pc:spChg chg="mod">
          <ac:chgData name="De la Garza-Ramos, Cynthia C., M.D." userId="dec10bbb-d598-488b-b0ca-1e6b8ce72a2f" providerId="ADAL" clId="{719A57F1-813A-4D4D-A0D2-AF818E5C49EF}" dt="2023-09-15T15:27:21.785" v="294" actId="20577"/>
          <ac:spMkLst>
            <pc:docMk/>
            <pc:sldMk cId="3370430639" sldId="438"/>
            <ac:spMk id="7" creationId="{7690F8D3-C6C9-40DA-8CE4-DD4522DDB541}"/>
          </ac:spMkLst>
        </pc:spChg>
      </pc:sldChg>
      <pc:sldChg chg="modSp add mod modNotesTx">
        <pc:chgData name="De la Garza-Ramos, Cynthia C., M.D." userId="dec10bbb-d598-488b-b0ca-1e6b8ce72a2f" providerId="ADAL" clId="{719A57F1-813A-4D4D-A0D2-AF818E5C49EF}" dt="2023-09-15T15:39:26.061" v="655"/>
        <pc:sldMkLst>
          <pc:docMk/>
          <pc:sldMk cId="1551027461" sldId="439"/>
        </pc:sldMkLst>
        <pc:spChg chg="mod">
          <ac:chgData name="De la Garza-Ramos, Cynthia C., M.D." userId="dec10bbb-d598-488b-b0ca-1e6b8ce72a2f" providerId="ADAL" clId="{719A57F1-813A-4D4D-A0D2-AF818E5C49EF}" dt="2023-09-15T15:38:53.089" v="653" actId="20577"/>
          <ac:spMkLst>
            <pc:docMk/>
            <pc:sldMk cId="1551027461" sldId="439"/>
            <ac:spMk id="2" creationId="{00000000-0000-0000-0000-000000000000}"/>
          </ac:spMkLst>
        </pc:spChg>
      </pc:sldChg>
      <pc:sldChg chg="new del">
        <pc:chgData name="De la Garza-Ramos, Cynthia C., M.D." userId="dec10bbb-d598-488b-b0ca-1e6b8ce72a2f" providerId="ADAL" clId="{719A57F1-813A-4D4D-A0D2-AF818E5C49EF}" dt="2023-09-15T15:38:47.495" v="650" actId="47"/>
        <pc:sldMkLst>
          <pc:docMk/>
          <pc:sldMk cId="1613514190" sldId="439"/>
        </pc:sldMkLst>
      </pc:sldChg>
      <pc:sldChg chg="del">
        <pc:chgData name="De la Garza-Ramos, Cynthia C., M.D." userId="dec10bbb-d598-488b-b0ca-1e6b8ce72a2f" providerId="ADAL" clId="{719A57F1-813A-4D4D-A0D2-AF818E5C49EF}" dt="2023-09-15T14:47:07.693" v="11" actId="47"/>
        <pc:sldMkLst>
          <pc:docMk/>
          <pc:sldMk cId="1682459307" sldId="439"/>
        </pc:sldMkLst>
      </pc:sldChg>
      <pc:sldChg chg="add modNotesTx">
        <pc:chgData name="De la Garza-Ramos, Cynthia C., M.D." userId="dec10bbb-d598-488b-b0ca-1e6b8ce72a2f" providerId="ADAL" clId="{719A57F1-813A-4D4D-A0D2-AF818E5C49EF}" dt="2023-09-15T15:41:51.378" v="660"/>
        <pc:sldMkLst>
          <pc:docMk/>
          <pc:sldMk cId="784943538" sldId="440"/>
        </pc:sldMkLst>
      </pc:sldChg>
      <pc:sldChg chg="del">
        <pc:chgData name="De la Garza-Ramos, Cynthia C., M.D." userId="dec10bbb-d598-488b-b0ca-1e6b8ce72a2f" providerId="ADAL" clId="{719A57F1-813A-4D4D-A0D2-AF818E5C49EF}" dt="2023-09-15T14:47:06.843" v="7" actId="47"/>
        <pc:sldMkLst>
          <pc:docMk/>
          <pc:sldMk cId="1376433066" sldId="440"/>
        </pc:sldMkLst>
      </pc:sldChg>
      <pc:sldChg chg="modSp add mod modNotesTx">
        <pc:chgData name="De la Garza-Ramos, Cynthia C., M.D." userId="dec10bbb-d598-488b-b0ca-1e6b8ce72a2f" providerId="ADAL" clId="{719A57F1-813A-4D4D-A0D2-AF818E5C49EF}" dt="2023-09-15T15:43:10.887" v="678" actId="20577"/>
        <pc:sldMkLst>
          <pc:docMk/>
          <pc:sldMk cId="1829546031" sldId="441"/>
        </pc:sldMkLst>
        <pc:spChg chg="mod">
          <ac:chgData name="De la Garza-Ramos, Cynthia C., M.D." userId="dec10bbb-d598-488b-b0ca-1e6b8ce72a2f" providerId="ADAL" clId="{719A57F1-813A-4D4D-A0D2-AF818E5C49EF}" dt="2023-09-15T15:43:10.887" v="678" actId="20577"/>
          <ac:spMkLst>
            <pc:docMk/>
            <pc:sldMk cId="1829546031" sldId="441"/>
            <ac:spMk id="2" creationId="{00000000-0000-0000-0000-000000000000}"/>
          </ac:spMkLst>
        </pc:spChg>
        <pc:spChg chg="mod">
          <ac:chgData name="De la Garza-Ramos, Cynthia C., M.D." userId="dec10bbb-d598-488b-b0ca-1e6b8ce72a2f" providerId="ADAL" clId="{719A57F1-813A-4D4D-A0D2-AF818E5C49EF}" dt="2023-09-15T15:42:47.519" v="674" actId="20577"/>
          <ac:spMkLst>
            <pc:docMk/>
            <pc:sldMk cId="1829546031" sldId="441"/>
            <ac:spMk id="7" creationId="{7690F8D3-C6C9-40DA-8CE4-DD4522DDB541}"/>
          </ac:spMkLst>
        </pc:spChg>
      </pc:sldChg>
      <pc:sldChg chg="del">
        <pc:chgData name="De la Garza-Ramos, Cynthia C., M.D." userId="dec10bbb-d598-488b-b0ca-1e6b8ce72a2f" providerId="ADAL" clId="{719A57F1-813A-4D4D-A0D2-AF818E5C49EF}" dt="2023-09-15T14:47:07.065" v="8" actId="47"/>
        <pc:sldMkLst>
          <pc:docMk/>
          <pc:sldMk cId="3819391613" sldId="442"/>
        </pc:sldMkLst>
      </pc:sldChg>
      <pc:sldChg chg="del">
        <pc:chgData name="De la Garza-Ramos, Cynthia C., M.D." userId="dec10bbb-d598-488b-b0ca-1e6b8ce72a2f" providerId="ADAL" clId="{719A57F1-813A-4D4D-A0D2-AF818E5C49EF}" dt="2023-09-15T14:47:05.792" v="2" actId="47"/>
        <pc:sldMkLst>
          <pc:docMk/>
          <pc:sldMk cId="373740464" sldId="443"/>
        </pc:sldMkLst>
      </pc:sldChg>
      <pc:sldChg chg="del">
        <pc:chgData name="De la Garza-Ramos, Cynthia C., M.D." userId="dec10bbb-d598-488b-b0ca-1e6b8ce72a2f" providerId="ADAL" clId="{719A57F1-813A-4D4D-A0D2-AF818E5C49EF}" dt="2023-09-15T14:47:06.218" v="4" actId="47"/>
        <pc:sldMkLst>
          <pc:docMk/>
          <pc:sldMk cId="4120625040" sldId="444"/>
        </pc:sldMkLst>
      </pc:sldChg>
      <pc:sldChg chg="del">
        <pc:chgData name="De la Garza-Ramos, Cynthia C., M.D." userId="dec10bbb-d598-488b-b0ca-1e6b8ce72a2f" providerId="ADAL" clId="{719A57F1-813A-4D4D-A0D2-AF818E5C49EF}" dt="2023-09-15T14:47:07.465" v="10" actId="47"/>
        <pc:sldMkLst>
          <pc:docMk/>
          <pc:sldMk cId="2215657010" sldId="445"/>
        </pc:sldMkLst>
      </pc:sldChg>
      <pc:sldChg chg="del">
        <pc:chgData name="De la Garza-Ramos, Cynthia C., M.D." userId="dec10bbb-d598-488b-b0ca-1e6b8ce72a2f" providerId="ADAL" clId="{719A57F1-813A-4D4D-A0D2-AF818E5C49EF}" dt="2023-09-15T14:47:07.882" v="12" actId="47"/>
        <pc:sldMkLst>
          <pc:docMk/>
          <pc:sldMk cId="4134345572" sldId="446"/>
        </pc:sldMkLst>
      </pc:sldChg>
      <pc:sldChg chg="del">
        <pc:chgData name="De la Garza-Ramos, Cynthia C., M.D." userId="dec10bbb-d598-488b-b0ca-1e6b8ce72a2f" providerId="ADAL" clId="{719A57F1-813A-4D4D-A0D2-AF818E5C49EF}" dt="2023-09-15T14:47:06.639" v="6" actId="47"/>
        <pc:sldMkLst>
          <pc:docMk/>
          <pc:sldMk cId="470345198" sldId="4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B44E6-187A-4493-A8C8-BF7B10B3F86D}" type="datetimeFigureOut">
              <a:rPr lang="en-US" smtClean="0"/>
              <a:t>9/19/2023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E076D2-C4D6-4F47-BE0A-B8682F3AE1D4}" type="slidenum">
              <a:rPr lang="en-US" smtClean="0"/>
              <a:t>‹#›</a:t>
            </a:fld>
            <a:endParaRPr lang="en-US"/>
          </a:p>
        </p:txBody>
      </p:sp>
    </p:spTree>
    <p:extLst>
      <p:ext uri="{BB962C8B-B14F-4D97-AF65-F5344CB8AC3E}">
        <p14:creationId xmlns:p14="http://schemas.microsoft.com/office/powerpoint/2010/main" val="1339702762"/>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58E076D2-C4D6-4F47-BE0A-B8682F3AE1D4}" type="slidenum">
              <a:rPr lang="en-US" smtClean="0"/>
              <a:t>1</a:t>
            </a:fld>
            <a:endParaRPr lang="en-US"/>
          </a:p>
        </p:txBody>
      </p:sp>
    </p:spTree>
    <p:extLst>
      <p:ext uri="{BB962C8B-B14F-4D97-AF65-F5344CB8AC3E}">
        <p14:creationId xmlns:p14="http://schemas.microsoft.com/office/powerpoint/2010/main" val="27115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en-US" sz="1800" dirty="0">
              <a:latin typeface="Arial"/>
              <a:cs typeface="Arial"/>
            </a:endParaRPr>
          </a:p>
        </p:txBody>
      </p:sp>
      <p:sp>
        <p:nvSpPr>
          <p:cNvPr id="4" name="Slide Number Placeholder 3"/>
          <p:cNvSpPr>
            <a:spLocks noGrp="1"/>
          </p:cNvSpPr>
          <p:nvPr>
            <p:ph type="sldNum" sz="quarter" idx="5"/>
          </p:nvPr>
        </p:nvSpPr>
        <p:spPr/>
        <p:txBody>
          <a:bodyPr/>
          <a:lstStyle/>
          <a:p>
            <a:fld id="{58E076D2-C4D6-4F47-BE0A-B8682F3AE1D4}" type="slidenum">
              <a:rPr lang="en-US" smtClean="0"/>
              <a:t>3</a:t>
            </a:fld>
            <a:endParaRPr lang="en-US"/>
          </a:p>
        </p:txBody>
      </p:sp>
    </p:spTree>
    <p:extLst>
      <p:ext uri="{BB962C8B-B14F-4D97-AF65-F5344CB8AC3E}">
        <p14:creationId xmlns:p14="http://schemas.microsoft.com/office/powerpoint/2010/main" val="1957229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800" b="0" i="0" u="none" strike="noStrike" baseline="0" dirty="0">
                <a:solidFill>
                  <a:srgbClr val="000000"/>
                </a:solidFill>
                <a:latin typeface="Arial"/>
                <a:cs typeface="Arial"/>
              </a:rPr>
              <a:t> The treatment</a:t>
            </a:r>
            <a:endParaRPr lang="en-US">
              <a:latin typeface="Arial"/>
              <a:cs typeface="Arial"/>
            </a:endParaRPr>
          </a:p>
          <a:p>
            <a:pPr algn="l" rtl="0"/>
            <a:r>
              <a:rPr lang="en-US" sz="1800" b="0" i="0" u="none" strike="noStrike" baseline="0" dirty="0">
                <a:solidFill>
                  <a:srgbClr val="000000"/>
                </a:solidFill>
                <a:latin typeface="Arial" panose="020B0604020202020204" pitchFamily="34" charset="0"/>
              </a:rPr>
              <a:t>was directed to the dorsal aspect of the segment 7 artery.</a:t>
            </a:r>
          </a:p>
          <a:p>
            <a:pPr algn="l" rtl="0"/>
            <a:r>
              <a:rPr lang="en-US" sz="1800" b="0" i="0" u="none" strike="noStrike" baseline="0" dirty="0">
                <a:solidFill>
                  <a:srgbClr val="000000"/>
                </a:solidFill>
                <a:latin typeface="Arial" panose="020B0604020202020204" pitchFamily="34" charset="0"/>
              </a:rPr>
              <a:t> </a:t>
            </a:r>
          </a:p>
          <a:p>
            <a:pPr algn="l" rtl="0"/>
            <a:r>
              <a:rPr lang="en-US" sz="1800" b="0" i="0" u="none" strike="noStrike" baseline="0" dirty="0">
                <a:solidFill>
                  <a:srgbClr val="000000"/>
                </a:solidFill>
                <a:latin typeface="Arial" panose="020B0604020202020204" pitchFamily="34" charset="0"/>
              </a:rPr>
              <a:t> </a:t>
            </a:r>
          </a:p>
          <a:p>
            <a:pPr algn="l" rtl="0"/>
            <a:r>
              <a:rPr lang="en-US" sz="1800" b="0" i="0" u="none" strike="noStrike" baseline="0" dirty="0">
                <a:solidFill>
                  <a:srgbClr val="000000"/>
                </a:solidFill>
                <a:latin typeface="Arial" panose="020B0604020202020204" pitchFamily="34" charset="0"/>
              </a:rPr>
              <a:t>IMPRESSION:</a:t>
            </a:r>
          </a:p>
          <a:p>
            <a:pPr algn="l" rtl="0"/>
            <a:r>
              <a:rPr lang="en-US" sz="1800" b="0" i="0" u="none" strike="noStrike" baseline="0" dirty="0">
                <a:solidFill>
                  <a:srgbClr val="000000"/>
                </a:solidFill>
                <a:latin typeface="Arial" panose="020B0604020202020204" pitchFamily="34" charset="0"/>
              </a:rPr>
              <a:t>1. Ablative radioembolization of segment 7 hepatocellular carcinoma.</a:t>
            </a:r>
          </a:p>
          <a:p>
            <a:pPr algn="l" rtl="0"/>
            <a:r>
              <a:rPr lang="en-US" sz="1800" b="0" i="0" u="none" strike="noStrike" baseline="0" dirty="0">
                <a:solidFill>
                  <a:srgbClr val="000000"/>
                </a:solidFill>
                <a:latin typeface="Arial" panose="020B0604020202020204" pitchFamily="34" charset="0"/>
              </a:rPr>
              <a:t>2. Peripheral contribution of flow from the inferior phrenic circulation (not included in</a:t>
            </a:r>
          </a:p>
          <a:p>
            <a:pPr algn="l" rtl="0"/>
            <a:r>
              <a:rPr lang="en-US" sz="1800" b="0" i="0" u="none" strike="noStrike" baseline="0" dirty="0">
                <a:solidFill>
                  <a:srgbClr val="000000"/>
                </a:solidFill>
                <a:latin typeface="Arial" panose="020B0604020202020204" pitchFamily="34" charset="0"/>
              </a:rPr>
              <a:t>therapeutic territory).</a:t>
            </a:r>
          </a:p>
          <a:p>
            <a:endParaRPr lang="en-US" dirty="0"/>
          </a:p>
        </p:txBody>
      </p:sp>
      <p:sp>
        <p:nvSpPr>
          <p:cNvPr id="4" name="Slide Number Placeholder 3"/>
          <p:cNvSpPr>
            <a:spLocks noGrp="1"/>
          </p:cNvSpPr>
          <p:nvPr>
            <p:ph type="sldNum" sz="quarter" idx="5"/>
          </p:nvPr>
        </p:nvSpPr>
        <p:spPr/>
        <p:txBody>
          <a:bodyPr/>
          <a:lstStyle/>
          <a:p>
            <a:fld id="{58E076D2-C4D6-4F47-BE0A-B8682F3AE1D4}" type="slidenum">
              <a:rPr lang="en-US" smtClean="0"/>
              <a:t>7</a:t>
            </a:fld>
            <a:endParaRPr lang="en-US"/>
          </a:p>
        </p:txBody>
      </p:sp>
    </p:spTree>
    <p:extLst>
      <p:ext uri="{BB962C8B-B14F-4D97-AF65-F5344CB8AC3E}">
        <p14:creationId xmlns:p14="http://schemas.microsoft.com/office/powerpoint/2010/main" val="3973086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en-US" sz="1800" dirty="0">
              <a:latin typeface="Arial"/>
              <a:cs typeface="Arial"/>
            </a:endParaRPr>
          </a:p>
        </p:txBody>
      </p:sp>
      <p:sp>
        <p:nvSpPr>
          <p:cNvPr id="4" name="Slide Number Placeholder 3"/>
          <p:cNvSpPr>
            <a:spLocks noGrp="1"/>
          </p:cNvSpPr>
          <p:nvPr>
            <p:ph type="sldNum" sz="quarter" idx="5"/>
          </p:nvPr>
        </p:nvSpPr>
        <p:spPr/>
        <p:txBody>
          <a:bodyPr/>
          <a:lstStyle/>
          <a:p>
            <a:fld id="{58E076D2-C4D6-4F47-BE0A-B8682F3AE1D4}" type="slidenum">
              <a:rPr lang="en-US" smtClean="0"/>
              <a:t>12</a:t>
            </a:fld>
            <a:endParaRPr lang="en-US"/>
          </a:p>
        </p:txBody>
      </p:sp>
    </p:spTree>
    <p:extLst>
      <p:ext uri="{BB962C8B-B14F-4D97-AF65-F5344CB8AC3E}">
        <p14:creationId xmlns:p14="http://schemas.microsoft.com/office/powerpoint/2010/main" val="623036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en-US" sz="1800" dirty="0">
              <a:latin typeface="Arial"/>
              <a:cs typeface="Arial"/>
            </a:endParaRPr>
          </a:p>
        </p:txBody>
      </p:sp>
      <p:sp>
        <p:nvSpPr>
          <p:cNvPr id="4" name="Slide Number Placeholder 3"/>
          <p:cNvSpPr>
            <a:spLocks noGrp="1"/>
          </p:cNvSpPr>
          <p:nvPr>
            <p:ph type="sldNum" sz="quarter" idx="5"/>
          </p:nvPr>
        </p:nvSpPr>
        <p:spPr/>
        <p:txBody>
          <a:bodyPr/>
          <a:lstStyle/>
          <a:p>
            <a:fld id="{58E076D2-C4D6-4F47-BE0A-B8682F3AE1D4}" type="slidenum">
              <a:rPr lang="en-US" smtClean="0"/>
              <a:t>13</a:t>
            </a:fld>
            <a:endParaRPr lang="en-US"/>
          </a:p>
        </p:txBody>
      </p:sp>
    </p:spTree>
    <p:extLst>
      <p:ext uri="{BB962C8B-B14F-4D97-AF65-F5344CB8AC3E}">
        <p14:creationId xmlns:p14="http://schemas.microsoft.com/office/powerpoint/2010/main" val="570048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en-US" sz="1800" dirty="0">
              <a:latin typeface="Arial"/>
              <a:cs typeface="Arial"/>
            </a:endParaRPr>
          </a:p>
        </p:txBody>
      </p:sp>
      <p:sp>
        <p:nvSpPr>
          <p:cNvPr id="4" name="Slide Number Placeholder 3"/>
          <p:cNvSpPr>
            <a:spLocks noGrp="1"/>
          </p:cNvSpPr>
          <p:nvPr>
            <p:ph type="sldNum" sz="quarter" idx="5"/>
          </p:nvPr>
        </p:nvSpPr>
        <p:spPr/>
        <p:txBody>
          <a:bodyPr/>
          <a:lstStyle/>
          <a:p>
            <a:fld id="{58E076D2-C4D6-4F47-BE0A-B8682F3AE1D4}" type="slidenum">
              <a:rPr lang="en-US" smtClean="0"/>
              <a:t>14</a:t>
            </a:fld>
            <a:endParaRPr lang="en-US"/>
          </a:p>
        </p:txBody>
      </p:sp>
    </p:spTree>
    <p:extLst>
      <p:ext uri="{BB962C8B-B14F-4D97-AF65-F5344CB8AC3E}">
        <p14:creationId xmlns:p14="http://schemas.microsoft.com/office/powerpoint/2010/main" val="3419904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7" name="Google Shape;40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3391" y="2854325"/>
            <a:ext cx="9999339" cy="1397000"/>
          </a:xfrm>
        </p:spPr>
        <p:txBody>
          <a:bodyPr lIns="0" tIns="0" rIns="0" bIns="0" anchor="b" anchorCtr="0">
            <a:noAutofit/>
          </a:bodyPr>
          <a:lstStyle>
            <a:lvl1pPr algn="l">
              <a:lnSpc>
                <a:spcPct val="80000"/>
              </a:lnSpc>
              <a:defRPr sz="6002" cap="all" baseline="0">
                <a:solidFill>
                  <a:schemeClr val="tx1"/>
                </a:solidFill>
              </a:defRPr>
            </a:lvl1pPr>
          </a:lstStyle>
          <a:p>
            <a:r>
              <a:rPr lang="en-US"/>
              <a:t>CLICK TO EDIT TITLE</a:t>
            </a:r>
          </a:p>
        </p:txBody>
      </p:sp>
      <p:sp>
        <p:nvSpPr>
          <p:cNvPr id="3" name="Subtitle 2"/>
          <p:cNvSpPr>
            <a:spLocks noGrp="1"/>
          </p:cNvSpPr>
          <p:nvPr>
            <p:ph type="subTitle" idx="1"/>
          </p:nvPr>
        </p:nvSpPr>
        <p:spPr>
          <a:xfrm>
            <a:off x="973392" y="4257675"/>
            <a:ext cx="10001526" cy="685800"/>
          </a:xfrm>
        </p:spPr>
        <p:txBody>
          <a:bodyPr lIns="0" tIns="45720" rIns="0">
            <a:noAutofit/>
          </a:bodyPr>
          <a:lstStyle>
            <a:lvl1pPr marL="0" indent="0" algn="l">
              <a:lnSpc>
                <a:spcPct val="80000"/>
              </a:lnSpc>
              <a:spcBef>
                <a:spcPts val="0"/>
              </a:spcBef>
              <a:buNone/>
              <a:defRPr sz="2401" b="0" cap="all" baseline="0">
                <a:solidFill>
                  <a:schemeClr val="accent1"/>
                </a:solidFill>
              </a:defRPr>
            </a:lvl1pPr>
            <a:lvl2pPr marL="457378" indent="0" algn="ctr">
              <a:buNone/>
              <a:defRPr>
                <a:solidFill>
                  <a:schemeClr val="tx1">
                    <a:tint val="75000"/>
                  </a:schemeClr>
                </a:solidFill>
              </a:defRPr>
            </a:lvl2pPr>
            <a:lvl3pPr marL="914758" indent="0" algn="ctr">
              <a:buNone/>
              <a:defRPr>
                <a:solidFill>
                  <a:schemeClr val="tx1">
                    <a:tint val="75000"/>
                  </a:schemeClr>
                </a:solidFill>
              </a:defRPr>
            </a:lvl3pPr>
            <a:lvl4pPr marL="1372137" indent="0" algn="ctr">
              <a:buNone/>
              <a:defRPr>
                <a:solidFill>
                  <a:schemeClr val="tx1">
                    <a:tint val="75000"/>
                  </a:schemeClr>
                </a:solidFill>
              </a:defRPr>
            </a:lvl4pPr>
            <a:lvl5pPr marL="1829517" indent="0" algn="ctr">
              <a:buNone/>
              <a:defRPr>
                <a:solidFill>
                  <a:schemeClr val="tx1">
                    <a:tint val="75000"/>
                  </a:schemeClr>
                </a:solidFill>
              </a:defRPr>
            </a:lvl5pPr>
            <a:lvl6pPr marL="2286895" indent="0" algn="ctr">
              <a:buNone/>
              <a:defRPr>
                <a:solidFill>
                  <a:schemeClr val="tx1">
                    <a:tint val="75000"/>
                  </a:schemeClr>
                </a:solidFill>
              </a:defRPr>
            </a:lvl6pPr>
            <a:lvl7pPr marL="2744275" indent="0" algn="ctr">
              <a:buNone/>
              <a:defRPr>
                <a:solidFill>
                  <a:schemeClr val="tx1">
                    <a:tint val="75000"/>
                  </a:schemeClr>
                </a:solidFill>
              </a:defRPr>
            </a:lvl7pPr>
            <a:lvl8pPr marL="3201653" indent="0" algn="ctr">
              <a:buNone/>
              <a:defRPr>
                <a:solidFill>
                  <a:schemeClr val="tx1">
                    <a:tint val="75000"/>
                  </a:schemeClr>
                </a:solidFill>
              </a:defRPr>
            </a:lvl8pPr>
            <a:lvl9pPr marL="3659033" indent="0" algn="ctr">
              <a:buNone/>
              <a:defRPr>
                <a:solidFill>
                  <a:schemeClr val="tx1">
                    <a:tint val="75000"/>
                  </a:schemeClr>
                </a:solidFill>
              </a:defRPr>
            </a:lvl9pPr>
          </a:lstStyle>
          <a:p>
            <a:r>
              <a:rPr lang="en-US"/>
              <a:t>Click to edit Master subtitle style</a:t>
            </a:r>
          </a:p>
        </p:txBody>
      </p:sp>
      <p:sp>
        <p:nvSpPr>
          <p:cNvPr id="9" name="Rectangle 8"/>
          <p:cNvSpPr/>
          <p:nvPr userDrawn="1"/>
        </p:nvSpPr>
        <p:spPr>
          <a:xfrm>
            <a:off x="973392" y="672465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0" name="Freeform 6"/>
          <p:cNvSpPr>
            <a:spLocks noChangeAspect="1" noEditPoints="1"/>
          </p:cNvSpPr>
          <p:nvPr userDrawn="1"/>
        </p:nvSpPr>
        <p:spPr bwMode="auto">
          <a:xfrm>
            <a:off x="541479" y="536575"/>
            <a:ext cx="838364" cy="914400"/>
          </a:xfrm>
          <a:custGeom>
            <a:avLst/>
            <a:gdLst>
              <a:gd name="T0" fmla="*/ 661 w 1089"/>
              <a:gd name="T1" fmla="*/ 944 h 1188"/>
              <a:gd name="T2" fmla="*/ 690 w 1089"/>
              <a:gd name="T3" fmla="*/ 760 h 1188"/>
              <a:gd name="T4" fmla="*/ 399 w 1089"/>
              <a:gd name="T5" fmla="*/ 967 h 1188"/>
              <a:gd name="T6" fmla="*/ 569 w 1089"/>
              <a:gd name="T7" fmla="*/ 721 h 1188"/>
              <a:gd name="T8" fmla="*/ 360 w 1089"/>
              <a:gd name="T9" fmla="*/ 930 h 1188"/>
              <a:gd name="T10" fmla="*/ 452 w 1089"/>
              <a:gd name="T11" fmla="*/ 794 h 1188"/>
              <a:gd name="T12" fmla="*/ 219 w 1089"/>
              <a:gd name="T13" fmla="*/ 794 h 1188"/>
              <a:gd name="T14" fmla="*/ 490 w 1089"/>
              <a:gd name="T15" fmla="*/ 692 h 1188"/>
              <a:gd name="T16" fmla="*/ 336 w 1089"/>
              <a:gd name="T17" fmla="*/ 999 h 1188"/>
              <a:gd name="T18" fmla="*/ 753 w 1089"/>
              <a:gd name="T19" fmla="*/ 999 h 1188"/>
              <a:gd name="T20" fmla="*/ 869 w 1089"/>
              <a:gd name="T21" fmla="*/ 794 h 1188"/>
              <a:gd name="T22" fmla="*/ 729 w 1089"/>
              <a:gd name="T23" fmla="*/ 721 h 1188"/>
              <a:gd name="T24" fmla="*/ 869 w 1089"/>
              <a:gd name="T25" fmla="*/ 794 h 1188"/>
              <a:gd name="T26" fmla="*/ 1016 w 1089"/>
              <a:gd name="T27" fmla="*/ 285 h 1188"/>
              <a:gd name="T28" fmla="*/ 1080 w 1089"/>
              <a:gd name="T29" fmla="*/ 453 h 1188"/>
              <a:gd name="T30" fmla="*/ 1062 w 1089"/>
              <a:gd name="T31" fmla="*/ 341 h 1188"/>
              <a:gd name="T32" fmla="*/ 810 w 1089"/>
              <a:gd name="T33" fmla="*/ 458 h 1188"/>
              <a:gd name="T34" fmla="*/ 872 w 1089"/>
              <a:gd name="T35" fmla="*/ 474 h 1188"/>
              <a:gd name="T36" fmla="*/ 872 w 1089"/>
              <a:gd name="T37" fmla="*/ 289 h 1188"/>
              <a:gd name="T38" fmla="*/ 758 w 1089"/>
              <a:gd name="T39" fmla="*/ 303 h 1188"/>
              <a:gd name="T40" fmla="*/ 713 w 1089"/>
              <a:gd name="T41" fmla="*/ 335 h 1188"/>
              <a:gd name="T42" fmla="*/ 528 w 1089"/>
              <a:gd name="T43" fmla="*/ 302 h 1188"/>
              <a:gd name="T44" fmla="*/ 528 w 1089"/>
              <a:gd name="T45" fmla="*/ 489 h 1188"/>
              <a:gd name="T46" fmla="*/ 573 w 1089"/>
              <a:gd name="T47" fmla="*/ 329 h 1188"/>
              <a:gd name="T48" fmla="*/ 408 w 1089"/>
              <a:gd name="T49" fmla="*/ 303 h 1188"/>
              <a:gd name="T50" fmla="*/ 408 w 1089"/>
              <a:gd name="T51" fmla="*/ 489 h 1188"/>
              <a:gd name="T52" fmla="*/ 471 w 1089"/>
              <a:gd name="T53" fmla="*/ 320 h 1188"/>
              <a:gd name="T54" fmla="*/ 408 w 1089"/>
              <a:gd name="T55" fmla="*/ 303 h 1188"/>
              <a:gd name="T56" fmla="*/ 329 w 1089"/>
              <a:gd name="T57" fmla="*/ 472 h 1188"/>
              <a:gd name="T58" fmla="*/ 309 w 1089"/>
              <a:gd name="T59" fmla="*/ 303 h 1188"/>
              <a:gd name="T60" fmla="*/ 243 w 1089"/>
              <a:gd name="T61" fmla="*/ 320 h 1188"/>
              <a:gd name="T62" fmla="*/ 379 w 1089"/>
              <a:gd name="T63" fmla="*/ 489 h 1188"/>
              <a:gd name="T64" fmla="*/ 188 w 1089"/>
              <a:gd name="T65" fmla="*/ 298 h 1188"/>
              <a:gd name="T66" fmla="*/ 193 w 1089"/>
              <a:gd name="T67" fmla="*/ 464 h 1188"/>
              <a:gd name="T68" fmla="*/ 114 w 1089"/>
              <a:gd name="T69" fmla="*/ 302 h 1188"/>
              <a:gd name="T70" fmla="*/ 884 w 1089"/>
              <a:gd name="T71" fmla="*/ 16 h 1188"/>
              <a:gd name="T72" fmla="*/ 776 w 1089"/>
              <a:gd name="T73" fmla="*/ 107 h 1188"/>
              <a:gd name="T74" fmla="*/ 776 w 1089"/>
              <a:gd name="T75" fmla="*/ 107 h 1188"/>
              <a:gd name="T76" fmla="*/ 743 w 1089"/>
              <a:gd name="T77" fmla="*/ 36 h 1188"/>
              <a:gd name="T78" fmla="*/ 702 w 1089"/>
              <a:gd name="T79" fmla="*/ 17 h 1188"/>
              <a:gd name="T80" fmla="*/ 640 w 1089"/>
              <a:gd name="T81" fmla="*/ 40 h 1188"/>
              <a:gd name="T82" fmla="*/ 568 w 1089"/>
              <a:gd name="T83" fmla="*/ 4 h 1188"/>
              <a:gd name="T84" fmla="*/ 652 w 1089"/>
              <a:gd name="T85" fmla="*/ 172 h 1188"/>
              <a:gd name="T86" fmla="*/ 714 w 1089"/>
              <a:gd name="T87" fmla="*/ 189 h 1188"/>
              <a:gd name="T88" fmla="*/ 444 w 1089"/>
              <a:gd name="T89" fmla="*/ 120 h 1188"/>
              <a:gd name="T90" fmla="*/ 437 w 1089"/>
              <a:gd name="T91" fmla="*/ 136 h 1188"/>
              <a:gd name="T92" fmla="*/ 509 w 1089"/>
              <a:gd name="T93" fmla="*/ 189 h 1188"/>
              <a:gd name="T94" fmla="*/ 567 w 1089"/>
              <a:gd name="T95" fmla="*/ 169 h 1188"/>
              <a:gd name="T96" fmla="*/ 379 w 1089"/>
              <a:gd name="T97" fmla="*/ 189 h 1188"/>
              <a:gd name="T98" fmla="*/ 164 w 1089"/>
              <a:gd name="T99" fmla="*/ 189 h 1188"/>
              <a:gd name="T100" fmla="*/ 223 w 1089"/>
              <a:gd name="T101" fmla="*/ 197 h 1188"/>
              <a:gd name="T102" fmla="*/ 276 w 1089"/>
              <a:gd name="T103" fmla="*/ 203 h 1188"/>
              <a:gd name="T104" fmla="*/ 336 w 1089"/>
              <a:gd name="T105" fmla="*/ 34 h 1188"/>
              <a:gd name="T106" fmla="*/ 229 w 1089"/>
              <a:gd name="T107" fmla="*/ 148 h 1188"/>
              <a:gd name="T108" fmla="*/ 119 w 1089"/>
              <a:gd name="T109" fmla="*/ 47 h 1188"/>
              <a:gd name="T110" fmla="*/ 164 w 1089"/>
              <a:gd name="T111" fmla="*/ 203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9" h="1188">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tx1"/>
          </a:solidFill>
          <a:ln w="9525">
            <a:noFill/>
            <a:round/>
            <a:headEnd/>
            <a:tailEnd/>
          </a:ln>
        </p:spPr>
        <p:txBody>
          <a:bodyPr vert="horz" wrap="square" lIns="91464" tIns="45732" rIns="91464" bIns="45732" numCol="1" anchor="t" anchorCtr="0" compatLnSpc="1">
            <a:prstTxWarp prst="textNoShape">
              <a:avLst/>
            </a:prstTxWarp>
          </a:bodyPr>
          <a:lstStyle/>
          <a:p>
            <a:endParaRPr lang="en-US" sz="2401"/>
          </a:p>
        </p:txBody>
      </p:sp>
    </p:spTree>
    <p:extLst>
      <p:ext uri="{BB962C8B-B14F-4D97-AF65-F5344CB8AC3E}">
        <p14:creationId xmlns:p14="http://schemas.microsoft.com/office/powerpoint/2010/main" val="733880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ll_blue border">
    <p:spTree>
      <p:nvGrpSpPr>
        <p:cNvPr id="1" name=""/>
        <p:cNvGrpSpPr/>
        <p:nvPr/>
      </p:nvGrpSpPr>
      <p:grpSpPr>
        <a:xfrm>
          <a:off x="0" y="0"/>
          <a:ext cx="0" cy="0"/>
          <a:chOff x="0" y="0"/>
          <a:chExt cx="0" cy="0"/>
        </a:xfrm>
      </p:grpSpPr>
      <p:sp>
        <p:nvSpPr>
          <p:cNvPr id="7" name="Rectangle 6"/>
          <p:cNvSpPr/>
          <p:nvPr userDrawn="1"/>
        </p:nvSpPr>
        <p:spPr>
          <a:xfrm>
            <a:off x="0" y="0"/>
            <a:ext cx="6100637"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8" name="Rectangle 7"/>
          <p:cNvSpPr/>
          <p:nvPr userDrawn="1"/>
        </p:nvSpPr>
        <p:spPr>
          <a:xfrm>
            <a:off x="0" y="0"/>
            <a:ext cx="1219212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0" name="Rectangle 9"/>
          <p:cNvSpPr/>
          <p:nvPr userDrawn="1"/>
        </p:nvSpPr>
        <p:spPr>
          <a:xfrm>
            <a:off x="541479" y="536576"/>
            <a:ext cx="11128098" cy="5800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2" y="1077915"/>
            <a:ext cx="10010207" cy="587375"/>
          </a:xfrm>
        </p:spPr>
        <p:txBody>
          <a:bodyPr/>
          <a:lstStyle>
            <a:lvl1pPr>
              <a:defRPr baseline="0">
                <a:solidFill>
                  <a:schemeClr val="tx1"/>
                </a:solidFill>
              </a:defRPr>
            </a:lvl1pPr>
          </a:lstStyle>
          <a:p>
            <a:r>
              <a:rPr lang="en-US"/>
              <a:t>CLICK TO EDIT TITLE STYLE</a:t>
            </a:r>
          </a:p>
        </p:txBody>
      </p:sp>
      <p:sp>
        <p:nvSpPr>
          <p:cNvPr id="3" name="Content Placeholder 2"/>
          <p:cNvSpPr>
            <a:spLocks noGrp="1"/>
          </p:cNvSpPr>
          <p:nvPr>
            <p:ph idx="1"/>
          </p:nvPr>
        </p:nvSpPr>
        <p:spPr>
          <a:xfrm>
            <a:off x="973392" y="2132013"/>
            <a:ext cx="10010207" cy="3668712"/>
          </a:xfrm>
        </p:spPr>
        <p:txBody>
          <a:bodyPr/>
          <a:lstStyle>
            <a:lvl1pP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tx2"/>
                </a:solidFill>
              </a:defRPr>
            </a:lvl1pPr>
          </a:lstStyle>
          <a:p>
            <a:fld id="{3465F197-B1B8-4584-8B75-5D45B647D250}" type="datetimeFigureOut">
              <a:rPr lang="en-US" smtClean="0"/>
              <a:pPr/>
              <a:t>9/19/2023</a:t>
            </a:fld>
            <a:endParaRPr lang="en-US"/>
          </a:p>
        </p:txBody>
      </p:sp>
      <p:sp>
        <p:nvSpPr>
          <p:cNvPr id="12" name="Footer Placeholder 4"/>
          <p:cNvSpPr>
            <a:spLocks noGrp="1"/>
          </p:cNvSpPr>
          <p:nvPr>
            <p:ph type="ftr" sz="quarter" idx="3"/>
          </p:nvPr>
        </p:nvSpPr>
        <p:spPr>
          <a:xfrm>
            <a:off x="2235201" y="6135688"/>
            <a:ext cx="8737600" cy="365760"/>
          </a:xfrm>
          <a:prstGeom prst="rect">
            <a:avLst/>
          </a:prstGeom>
        </p:spPr>
        <p:txBody>
          <a:bodyPr vert="horz" lIns="0" tIns="45724" rIns="0" bIns="0" rtlCol="0" anchor="t" anchorCtr="0"/>
          <a:lstStyle>
            <a:lvl1pPr algn="r">
              <a:lnSpc>
                <a:spcPct val="90000"/>
              </a:lnSpc>
              <a:defRPr sz="1200">
                <a:solidFill>
                  <a:schemeClr val="tx2"/>
                </a:solidFill>
              </a:defRPr>
            </a:lvl1pPr>
          </a:lstStyle>
          <a:p>
            <a:endParaRPr lang="en-US"/>
          </a:p>
        </p:txBody>
      </p:sp>
      <p:sp>
        <p:nvSpPr>
          <p:cNvPr id="14" name="Rectangle 13"/>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1" name="TextBox 10"/>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tx2"/>
                </a:solidFill>
              </a:rPr>
              <a:t>©2022 Mayo Foundation for Medical Education and Research  |  slide-</a:t>
            </a:r>
            <a:fld id="{D445C29B-035B-48ED-941F-A66A11A8A322}" type="slidenum">
              <a:rPr lang="en-US" sz="700" smtClean="0">
                <a:solidFill>
                  <a:schemeClr val="tx2"/>
                </a:solidFill>
              </a:rPr>
              <a:pPr lvl="0"/>
              <a:t>‹#›</a:t>
            </a:fld>
            <a:endParaRPr lang="en-US" sz="700">
              <a:solidFill>
                <a:schemeClr val="tx2"/>
              </a:solidFill>
            </a:endParaRPr>
          </a:p>
        </p:txBody>
      </p:sp>
    </p:spTree>
    <p:extLst>
      <p:ext uri="{BB962C8B-B14F-4D97-AF65-F5344CB8AC3E}">
        <p14:creationId xmlns:p14="http://schemas.microsoft.com/office/powerpoint/2010/main" val="20056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lack_white border">
    <p:spTree>
      <p:nvGrpSpPr>
        <p:cNvPr id="1" name=""/>
        <p:cNvGrpSpPr/>
        <p:nvPr/>
      </p:nvGrpSpPr>
      <p:grpSpPr>
        <a:xfrm>
          <a:off x="0" y="0"/>
          <a:ext cx="0" cy="0"/>
          <a:chOff x="0" y="0"/>
          <a:chExt cx="0" cy="0"/>
        </a:xfrm>
      </p:grpSpPr>
      <p:sp>
        <p:nvSpPr>
          <p:cNvPr id="7" name="Rectangle 6"/>
          <p:cNvSpPr/>
          <p:nvPr userDrawn="1"/>
        </p:nvSpPr>
        <p:spPr>
          <a:xfrm>
            <a:off x="0" y="0"/>
            <a:ext cx="610063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401"/>
          </a:p>
        </p:txBody>
      </p:sp>
      <p:sp>
        <p:nvSpPr>
          <p:cNvPr id="8" name="Rectangle 7"/>
          <p:cNvSpPr/>
          <p:nvPr userDrawn="1"/>
        </p:nvSpPr>
        <p:spPr>
          <a:xfrm>
            <a:off x="6091363" y="0"/>
            <a:ext cx="610063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401"/>
          </a:p>
        </p:txBody>
      </p:sp>
      <p:sp>
        <p:nvSpPr>
          <p:cNvPr id="10" name="Rectangle 9"/>
          <p:cNvSpPr/>
          <p:nvPr userDrawn="1"/>
        </p:nvSpPr>
        <p:spPr>
          <a:xfrm>
            <a:off x="541479" y="536576"/>
            <a:ext cx="11128098" cy="58007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401"/>
          </a:p>
        </p:txBody>
      </p:sp>
      <p:sp>
        <p:nvSpPr>
          <p:cNvPr id="2" name="Title 1"/>
          <p:cNvSpPr>
            <a:spLocks noGrp="1"/>
          </p:cNvSpPr>
          <p:nvPr>
            <p:ph type="title" hasCustomPrompt="1"/>
          </p:nvPr>
        </p:nvSpPr>
        <p:spPr>
          <a:xfrm>
            <a:off x="973392" y="1077915"/>
            <a:ext cx="10010207" cy="587375"/>
          </a:xfrm>
        </p:spPr>
        <p:txBody>
          <a:bodyPr/>
          <a:lstStyle>
            <a:lvl1pPr>
              <a:defRPr>
                <a:solidFill>
                  <a:schemeClr val="bg1"/>
                </a:solidFill>
              </a:defRPr>
            </a:lvl1pPr>
          </a:lstStyle>
          <a:p>
            <a:r>
              <a:rPr lang="en-US"/>
              <a:t>CLICK TO EDIT TITLE STYLE</a:t>
            </a:r>
          </a:p>
        </p:txBody>
      </p:sp>
      <p:sp>
        <p:nvSpPr>
          <p:cNvPr id="3" name="Content Placeholder 2"/>
          <p:cNvSpPr>
            <a:spLocks noGrp="1"/>
          </p:cNvSpPr>
          <p:nvPr>
            <p:ph idx="1"/>
          </p:nvPr>
        </p:nvSpPr>
        <p:spPr>
          <a:xfrm>
            <a:off x="973392" y="2132013"/>
            <a:ext cx="10010207" cy="3668712"/>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12" name="Footer Placeholder 4"/>
          <p:cNvSpPr>
            <a:spLocks noGrp="1"/>
          </p:cNvSpPr>
          <p:nvPr>
            <p:ph type="ftr" sz="quarter" idx="3"/>
          </p:nvPr>
        </p:nvSpPr>
        <p:spPr>
          <a:xfrm>
            <a:off x="2235201" y="6135688"/>
            <a:ext cx="8737600" cy="365760"/>
          </a:xfrm>
          <a:prstGeom prst="rect">
            <a:avLst/>
          </a:prstGeom>
        </p:spPr>
        <p:txBody>
          <a:bodyPr vert="horz" lIns="0" tIns="45724" rIns="0" bIns="0" rtlCol="0" anchor="t" anchorCtr="0"/>
          <a:lstStyle>
            <a:lvl1pPr algn="r">
              <a:lnSpc>
                <a:spcPct val="90000"/>
              </a:lnSpc>
              <a:defRPr sz="1200">
                <a:solidFill>
                  <a:schemeClr val="bg1">
                    <a:lumMod val="50000"/>
                    <a:lumOff val="50000"/>
                  </a:schemeClr>
                </a:solidFill>
              </a:defRPr>
            </a:lvl1pPr>
          </a:lstStyle>
          <a:p>
            <a:endParaRPr lang="en-US"/>
          </a:p>
        </p:txBody>
      </p:sp>
      <p:sp>
        <p:nvSpPr>
          <p:cNvPr id="14" name="Rectangle 13"/>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1" name="TextBox 10"/>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64CC40AB-3145-4A79-B3E4-3105D1792C30}"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317772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0/50 Text_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FCCF52A-620A-4AF1-ADAB-11017E969FBE}"/>
              </a:ext>
            </a:extLst>
          </p:cNvPr>
          <p:cNvSpPr/>
          <p:nvPr userDrawn="1"/>
        </p:nvSpPr>
        <p:spPr>
          <a:xfrm>
            <a:off x="6096001" y="0"/>
            <a:ext cx="60959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2" y="536576"/>
            <a:ext cx="4774855" cy="587375"/>
          </a:xfrm>
        </p:spPr>
        <p:txBody>
          <a:bodyPr/>
          <a:lstStyle>
            <a:lvl1pPr>
              <a:defRPr baseline="0">
                <a:solidFill>
                  <a:schemeClr val="tx1"/>
                </a:solidFill>
              </a:defRPr>
            </a:lvl1pPr>
          </a:lstStyle>
          <a:p>
            <a:r>
              <a:rPr lang="en-US"/>
              <a:t>CLICK TO EDIT MASTER TITLE</a:t>
            </a:r>
          </a:p>
        </p:txBody>
      </p:sp>
      <p:sp>
        <p:nvSpPr>
          <p:cNvPr id="3" name="Content Placeholder 2"/>
          <p:cNvSpPr>
            <a:spLocks noGrp="1"/>
          </p:cNvSpPr>
          <p:nvPr>
            <p:ph idx="1"/>
          </p:nvPr>
        </p:nvSpPr>
        <p:spPr>
          <a:xfrm>
            <a:off x="973392" y="1984375"/>
            <a:ext cx="4774855" cy="398678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5" name="Footer Placeholder 4"/>
          <p:cNvSpPr>
            <a:spLocks noGrp="1"/>
          </p:cNvSpPr>
          <p:nvPr>
            <p:ph type="ftr" sz="quarter" idx="11"/>
          </p:nvPr>
        </p:nvSpPr>
        <p:spPr/>
        <p:txBody>
          <a:bodyPr/>
          <a:lstStyle>
            <a:lvl1pPr>
              <a:defRPr>
                <a:solidFill>
                  <a:schemeClr val="bg1">
                    <a:lumMod val="50000"/>
                    <a:lumOff val="50000"/>
                  </a:schemeClr>
                </a:solidFill>
              </a:defRPr>
            </a:lvl1pPr>
          </a:lstStyle>
          <a:p>
            <a:endParaRPr lang="en-US"/>
          </a:p>
        </p:txBody>
      </p:sp>
      <p:sp>
        <p:nvSpPr>
          <p:cNvPr id="7" name="Content Placeholder 7"/>
          <p:cNvSpPr>
            <a:spLocks noGrp="1"/>
          </p:cNvSpPr>
          <p:nvPr>
            <p:ph sz="quarter" idx="12"/>
          </p:nvPr>
        </p:nvSpPr>
        <p:spPr>
          <a:xfrm>
            <a:off x="6096002" y="0"/>
            <a:ext cx="6095998" cy="6858000"/>
          </a:xfrm>
        </p:spPr>
        <p:txBody>
          <a:bodyPr/>
          <a:lstStyle>
            <a:lvl1pPr marL="0" indent="0">
              <a:buFont typeface="Arial" panose="020B0604020202020204" pitchFamily="34" charset="0"/>
              <a:buNone/>
              <a:defRPr/>
            </a:lvl1pPr>
          </a:lstStyle>
          <a:p>
            <a:pPr lvl="0"/>
            <a:r>
              <a:rPr lang="en-US"/>
              <a:t>Click to edit Master text styles</a:t>
            </a:r>
          </a:p>
        </p:txBody>
      </p:sp>
      <p:sp>
        <p:nvSpPr>
          <p:cNvPr id="8" name="Rectangle 7"/>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9" name="TextBox 8">
            <a:extLst>
              <a:ext uri="{FF2B5EF4-FFF2-40B4-BE49-F238E27FC236}">
                <a16:creationId xmlns:a16="http://schemas.microsoft.com/office/drawing/2014/main" id="{6B0A95CF-9A7A-4BD7-9C97-25D2FDD72418}"/>
              </a:ext>
            </a:extLst>
          </p:cNvPr>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ADCDB965-CAD5-49EE-9520-994092A5C83E}"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2910100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0/50 Image_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26A587-BCC7-41CB-96B2-3FC06F9CB1FC}"/>
              </a:ext>
            </a:extLst>
          </p:cNvPr>
          <p:cNvSpPr/>
          <p:nvPr userDrawn="1"/>
        </p:nvSpPr>
        <p:spPr>
          <a:xfrm>
            <a:off x="0" y="0"/>
            <a:ext cx="6096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8" name="Content Placeholder 7"/>
          <p:cNvSpPr>
            <a:spLocks noGrp="1"/>
          </p:cNvSpPr>
          <p:nvPr>
            <p:ph sz="quarter" idx="12"/>
          </p:nvPr>
        </p:nvSpPr>
        <p:spPr>
          <a:xfrm>
            <a:off x="0" y="0"/>
            <a:ext cx="6096001" cy="6858000"/>
          </a:xfrm>
        </p:spPr>
        <p:txBody>
          <a:bodyPr/>
          <a:lstStyle>
            <a:lvl1pPr marL="0" indent="0">
              <a:buFont typeface="Arial" panose="020B0604020202020204" pitchFamily="34" charset="0"/>
              <a:buNone/>
              <a:defRPr/>
            </a:lvl1pPr>
          </a:lstStyle>
          <a:p>
            <a:pPr lvl="0"/>
            <a:r>
              <a:rPr lang="en-US"/>
              <a:t>Click to edit Master text styles</a:t>
            </a:r>
          </a:p>
        </p:txBody>
      </p:sp>
      <p:sp>
        <p:nvSpPr>
          <p:cNvPr id="2" name="Title 1"/>
          <p:cNvSpPr>
            <a:spLocks noGrp="1"/>
          </p:cNvSpPr>
          <p:nvPr>
            <p:ph type="title" hasCustomPrompt="1"/>
          </p:nvPr>
        </p:nvSpPr>
        <p:spPr>
          <a:xfrm>
            <a:off x="6442166" y="536576"/>
            <a:ext cx="5227411" cy="587375"/>
          </a:xfrm>
        </p:spPr>
        <p:txBody>
          <a:bodyPr/>
          <a:lstStyle>
            <a:lvl1pPr>
              <a:defRPr>
                <a:solidFill>
                  <a:schemeClr val="tx1"/>
                </a:solidFill>
              </a:defRPr>
            </a:lvl1pPr>
          </a:lstStyle>
          <a:p>
            <a:r>
              <a:rPr lang="en-US"/>
              <a:t>CLICK TO EDIT MASTER TITLE</a:t>
            </a:r>
          </a:p>
        </p:txBody>
      </p:sp>
      <p:sp>
        <p:nvSpPr>
          <p:cNvPr id="3" name="Content Placeholder 2"/>
          <p:cNvSpPr>
            <a:spLocks noGrp="1"/>
          </p:cNvSpPr>
          <p:nvPr>
            <p:ph idx="1"/>
          </p:nvPr>
        </p:nvSpPr>
        <p:spPr>
          <a:xfrm>
            <a:off x="6442166" y="1984375"/>
            <a:ext cx="5227411" cy="3986784"/>
          </a:xfrm>
        </p:spPr>
        <p:txBody>
          <a:bodyPr/>
          <a:lstStyle>
            <a:lvl1pPr>
              <a:spcBef>
                <a:spcPts val="12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Rectangle 5"/>
          <p:cNvSpPr/>
          <p:nvPr userDrawn="1"/>
        </p:nvSpPr>
        <p:spPr>
          <a:xfrm>
            <a:off x="6442166"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957049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0/60 Text_Image">
    <p:spTree>
      <p:nvGrpSpPr>
        <p:cNvPr id="1" name=""/>
        <p:cNvGrpSpPr/>
        <p:nvPr/>
      </p:nvGrpSpPr>
      <p:grpSpPr>
        <a:xfrm>
          <a:off x="0" y="0"/>
          <a:ext cx="0" cy="0"/>
          <a:chOff x="0" y="0"/>
          <a:chExt cx="0" cy="0"/>
        </a:xfrm>
      </p:grpSpPr>
      <p:sp>
        <p:nvSpPr>
          <p:cNvPr id="8" name="Content Placeholder 7"/>
          <p:cNvSpPr>
            <a:spLocks noGrp="1"/>
          </p:cNvSpPr>
          <p:nvPr>
            <p:ph sz="quarter" idx="12"/>
          </p:nvPr>
        </p:nvSpPr>
        <p:spPr>
          <a:xfrm>
            <a:off x="4992401" y="0"/>
            <a:ext cx="7199600" cy="6858000"/>
          </a:xfrm>
        </p:spPr>
        <p:txBody>
          <a:bodyPr/>
          <a:lstStyle>
            <a:lvl1pPr marL="0" indent="0">
              <a:buNone/>
              <a:defRPr/>
            </a:lvl1pPr>
          </a:lstStyle>
          <a:p>
            <a:pPr lvl="0"/>
            <a:r>
              <a:rPr lang="en-US"/>
              <a:t>Click to edit Master text styles</a:t>
            </a:r>
          </a:p>
        </p:txBody>
      </p:sp>
      <p:sp>
        <p:nvSpPr>
          <p:cNvPr id="13" name="Rectangle 12">
            <a:extLst>
              <a:ext uri="{FF2B5EF4-FFF2-40B4-BE49-F238E27FC236}">
                <a16:creationId xmlns:a16="http://schemas.microsoft.com/office/drawing/2014/main" id="{84ED3CCD-2D58-4F00-8070-0431BC9E4330}"/>
              </a:ext>
            </a:extLst>
          </p:cNvPr>
          <p:cNvSpPr/>
          <p:nvPr userDrawn="1"/>
        </p:nvSpPr>
        <p:spPr>
          <a:xfrm>
            <a:off x="4992401" y="0"/>
            <a:ext cx="7199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5" name="Date Placeholder 4"/>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6" name="Footer Placeholder 5"/>
          <p:cNvSpPr>
            <a:spLocks noGrp="1"/>
          </p:cNvSpPr>
          <p:nvPr>
            <p:ph type="ftr" sz="quarter" idx="11"/>
          </p:nvPr>
        </p:nvSpPr>
        <p:spPr/>
        <p:txBody>
          <a:bodyPr/>
          <a:lstStyle>
            <a:lvl1pPr>
              <a:defRPr>
                <a:solidFill>
                  <a:schemeClr val="bg1">
                    <a:lumMod val="50000"/>
                    <a:lumOff val="50000"/>
                  </a:schemeClr>
                </a:solidFill>
              </a:defRPr>
            </a:lvl1pPr>
          </a:lstStyle>
          <a:p>
            <a:endParaRPr lang="en-US"/>
          </a:p>
        </p:txBody>
      </p:sp>
      <p:sp>
        <p:nvSpPr>
          <p:cNvPr id="9" name="Content Placeholder 2"/>
          <p:cNvSpPr>
            <a:spLocks noGrp="1"/>
          </p:cNvSpPr>
          <p:nvPr>
            <p:ph sz="half" idx="1"/>
          </p:nvPr>
        </p:nvSpPr>
        <p:spPr>
          <a:xfrm>
            <a:off x="973391" y="1984375"/>
            <a:ext cx="3666493" cy="3913123"/>
          </a:xfrm>
        </p:spPr>
        <p:txBody>
          <a:bodyPr/>
          <a:lstStyle>
            <a:lvl1pPr>
              <a:defRPr sz="2401"/>
            </a:lvl1pPr>
            <a:lvl2pPr>
              <a:defRPr sz="2401"/>
            </a:lvl2pPr>
            <a:lvl3pPr>
              <a:defRPr sz="2401"/>
            </a:lvl3pPr>
            <a:lvl4pPr>
              <a:defRPr sz="2401"/>
            </a:lvl4pPr>
            <a:lvl5pPr>
              <a:defRPr sz="24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hasCustomPrompt="1"/>
          </p:nvPr>
        </p:nvSpPr>
        <p:spPr>
          <a:xfrm>
            <a:off x="973391" y="536575"/>
            <a:ext cx="3666493" cy="1060450"/>
          </a:xfrm>
        </p:spPr>
        <p:txBody>
          <a:bodyPr/>
          <a:lstStyle/>
          <a:p>
            <a:r>
              <a:rPr lang="en-US"/>
              <a:t>CLICK TO EDIT TITLE STYLE</a:t>
            </a:r>
          </a:p>
        </p:txBody>
      </p:sp>
      <p:sp>
        <p:nvSpPr>
          <p:cNvPr id="11" name="Rectangle 10"/>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2" name="TextBox 11">
            <a:extLst>
              <a:ext uri="{FF2B5EF4-FFF2-40B4-BE49-F238E27FC236}">
                <a16:creationId xmlns:a16="http://schemas.microsoft.com/office/drawing/2014/main" id="{A976831C-AA9D-4E48-97B4-0181713CD633}"/>
              </a:ext>
            </a:extLst>
          </p:cNvPr>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4F59A6B5-4BD5-4BBF-BFEB-FB0795455BDC}"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555424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0/60 Image_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90E895F-0830-4D61-971C-47A797680C6B}"/>
              </a:ext>
            </a:extLst>
          </p:cNvPr>
          <p:cNvSpPr/>
          <p:nvPr userDrawn="1"/>
        </p:nvSpPr>
        <p:spPr>
          <a:xfrm>
            <a:off x="0" y="0"/>
            <a:ext cx="4992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5344917" y="536576"/>
            <a:ext cx="6324659" cy="587375"/>
          </a:xfrm>
        </p:spPr>
        <p:txBody>
          <a:bodyPr/>
          <a:lstStyle>
            <a:lvl1pPr>
              <a:defRPr baseline="0">
                <a:solidFill>
                  <a:schemeClr val="tx1"/>
                </a:solidFill>
              </a:defRPr>
            </a:lvl1pPr>
          </a:lstStyle>
          <a:p>
            <a:r>
              <a:rPr lang="en-US"/>
              <a:t>CLICK TO EDIT MASTER TITLE</a:t>
            </a:r>
          </a:p>
        </p:txBody>
      </p:sp>
      <p:sp>
        <p:nvSpPr>
          <p:cNvPr id="3" name="Content Placeholder 2"/>
          <p:cNvSpPr>
            <a:spLocks noGrp="1"/>
          </p:cNvSpPr>
          <p:nvPr>
            <p:ph idx="1"/>
          </p:nvPr>
        </p:nvSpPr>
        <p:spPr>
          <a:xfrm>
            <a:off x="5344917" y="1984375"/>
            <a:ext cx="6324659" cy="3986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Rectangle 5"/>
          <p:cNvSpPr/>
          <p:nvPr userDrawn="1"/>
        </p:nvSpPr>
        <p:spPr>
          <a:xfrm>
            <a:off x="5344917"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4" name="Picture Placeholder 13"/>
          <p:cNvSpPr>
            <a:spLocks noGrp="1"/>
          </p:cNvSpPr>
          <p:nvPr>
            <p:ph type="pic" sz="quarter" idx="12"/>
          </p:nvPr>
        </p:nvSpPr>
        <p:spPr>
          <a:xfrm>
            <a:off x="0" y="0"/>
            <a:ext cx="4992400" cy="6858000"/>
          </a:xfrm>
        </p:spPr>
        <p:txBody>
          <a:bodyPr/>
          <a:lstStyle>
            <a:lvl1pPr marL="0" indent="0">
              <a:buNone/>
              <a:defRPr/>
            </a:lvl1pPr>
          </a:lstStyle>
          <a:p>
            <a:r>
              <a:rPr lang="en-US"/>
              <a:t>Click icon to add picture</a:t>
            </a:r>
          </a:p>
        </p:txBody>
      </p:sp>
    </p:spTree>
    <p:extLst>
      <p:ext uri="{BB962C8B-B14F-4D97-AF65-F5344CB8AC3E}">
        <p14:creationId xmlns:p14="http://schemas.microsoft.com/office/powerpoint/2010/main" val="2838709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0/40 Text_Imag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761098D-C2DE-404A-8016-50837E3ECFBB}"/>
              </a:ext>
            </a:extLst>
          </p:cNvPr>
          <p:cNvSpPr/>
          <p:nvPr userDrawn="1"/>
        </p:nvSpPr>
        <p:spPr>
          <a:xfrm>
            <a:off x="7226595" y="0"/>
            <a:ext cx="496540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5" name="Date Placeholder 4"/>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6" name="Footer Placeholder 5"/>
          <p:cNvSpPr>
            <a:spLocks noGrp="1"/>
          </p:cNvSpPr>
          <p:nvPr>
            <p:ph type="ftr" sz="quarter" idx="11"/>
          </p:nvPr>
        </p:nvSpPr>
        <p:spPr/>
        <p:txBody>
          <a:bodyPr/>
          <a:lstStyle>
            <a:lvl1pPr>
              <a:defRPr>
                <a:solidFill>
                  <a:schemeClr val="bg1">
                    <a:lumMod val="50000"/>
                    <a:lumOff val="50000"/>
                  </a:schemeClr>
                </a:solidFill>
              </a:defRPr>
            </a:lvl1pPr>
          </a:lstStyle>
          <a:p>
            <a:endParaRPr lang="en-US"/>
          </a:p>
        </p:txBody>
      </p:sp>
      <p:sp>
        <p:nvSpPr>
          <p:cNvPr id="8" name="Content Placeholder 7"/>
          <p:cNvSpPr>
            <a:spLocks noGrp="1"/>
          </p:cNvSpPr>
          <p:nvPr>
            <p:ph sz="quarter" idx="12"/>
          </p:nvPr>
        </p:nvSpPr>
        <p:spPr>
          <a:xfrm>
            <a:off x="7226595" y="0"/>
            <a:ext cx="4965405" cy="6858000"/>
          </a:xfrm>
        </p:spPr>
        <p:txBody>
          <a:bodyPr/>
          <a:lstStyle>
            <a:lvl1pPr marL="0" indent="0">
              <a:buNone/>
              <a:defRPr/>
            </a:lvl1pPr>
          </a:lstStyle>
          <a:p>
            <a:pPr lvl="0"/>
            <a:r>
              <a:rPr lang="en-US"/>
              <a:t>Click to edit Master text styles</a:t>
            </a:r>
          </a:p>
        </p:txBody>
      </p:sp>
      <p:sp>
        <p:nvSpPr>
          <p:cNvPr id="9" name="Content Placeholder 2"/>
          <p:cNvSpPr>
            <a:spLocks noGrp="1"/>
          </p:cNvSpPr>
          <p:nvPr>
            <p:ph sz="half" idx="1"/>
          </p:nvPr>
        </p:nvSpPr>
        <p:spPr>
          <a:xfrm>
            <a:off x="973392" y="1984375"/>
            <a:ext cx="5895923" cy="3913123"/>
          </a:xfrm>
        </p:spPr>
        <p:txBody>
          <a:bodyPr/>
          <a:lstStyle>
            <a:lvl1pPr>
              <a:defRPr sz="2401"/>
            </a:lvl1pPr>
            <a:lvl2pPr>
              <a:defRPr sz="2401"/>
            </a:lvl2pPr>
            <a:lvl3pPr>
              <a:defRPr sz="2401"/>
            </a:lvl3pPr>
            <a:lvl4pPr>
              <a:defRPr sz="2401"/>
            </a:lvl4pPr>
            <a:lvl5pPr>
              <a:defRPr sz="24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hasCustomPrompt="1"/>
          </p:nvPr>
        </p:nvSpPr>
        <p:spPr>
          <a:xfrm>
            <a:off x="973392" y="536576"/>
            <a:ext cx="5895923" cy="587375"/>
          </a:xfrm>
        </p:spPr>
        <p:txBody>
          <a:bodyPr/>
          <a:lstStyle/>
          <a:p>
            <a:r>
              <a:rPr lang="en-US"/>
              <a:t>CLICK TO EDIT TITLE STYLE</a:t>
            </a:r>
          </a:p>
        </p:txBody>
      </p:sp>
      <p:sp>
        <p:nvSpPr>
          <p:cNvPr id="11" name="Rectangle 10"/>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3" name="TextBox 12">
            <a:extLst>
              <a:ext uri="{FF2B5EF4-FFF2-40B4-BE49-F238E27FC236}">
                <a16:creationId xmlns:a16="http://schemas.microsoft.com/office/drawing/2014/main" id="{4DEF3A95-91FD-4BEA-B4ED-96DB6A5746DF}"/>
              </a:ext>
            </a:extLst>
          </p:cNvPr>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7FD2C3A3-DAF5-402D-90F6-A9BB900B5311}"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31418666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0/40 Image_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544DFE7-9F4C-47FC-BB0F-F937CE67397E}"/>
              </a:ext>
            </a:extLst>
          </p:cNvPr>
          <p:cNvSpPr/>
          <p:nvPr userDrawn="1"/>
        </p:nvSpPr>
        <p:spPr>
          <a:xfrm>
            <a:off x="0" y="0"/>
            <a:ext cx="687807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3" name="Picture Placeholder 12"/>
          <p:cNvSpPr>
            <a:spLocks noGrp="1"/>
          </p:cNvSpPr>
          <p:nvPr>
            <p:ph type="pic" sz="quarter" idx="13"/>
          </p:nvPr>
        </p:nvSpPr>
        <p:spPr>
          <a:xfrm>
            <a:off x="0" y="0"/>
            <a:ext cx="6878841" cy="6858000"/>
          </a:xfrm>
        </p:spPr>
        <p:txBody>
          <a:bodyPr/>
          <a:lstStyle>
            <a:lvl1pPr marL="0" indent="0">
              <a:buNone/>
              <a:defRPr/>
            </a:lvl1pPr>
          </a:lstStyle>
          <a:p>
            <a:r>
              <a:rPr lang="en-US"/>
              <a:t>Click icon to add picture</a:t>
            </a:r>
          </a:p>
        </p:txBody>
      </p:sp>
      <p:sp>
        <p:nvSpPr>
          <p:cNvPr id="2" name="Title 1"/>
          <p:cNvSpPr>
            <a:spLocks noGrp="1"/>
          </p:cNvSpPr>
          <p:nvPr>
            <p:ph type="title" hasCustomPrompt="1"/>
          </p:nvPr>
        </p:nvSpPr>
        <p:spPr>
          <a:xfrm>
            <a:off x="7226594" y="536576"/>
            <a:ext cx="4442982" cy="587375"/>
          </a:xfrm>
        </p:spPr>
        <p:txBody>
          <a:bodyPr/>
          <a:lstStyle>
            <a:lvl1pPr>
              <a:defRPr>
                <a:solidFill>
                  <a:schemeClr val="tx1"/>
                </a:solidFill>
              </a:defRPr>
            </a:lvl1pPr>
          </a:lstStyle>
          <a:p>
            <a:r>
              <a:rPr lang="en-US"/>
              <a:t>CLICK TO EDIT MASTER TITLE</a:t>
            </a:r>
          </a:p>
        </p:txBody>
      </p:sp>
      <p:sp>
        <p:nvSpPr>
          <p:cNvPr id="3" name="Content Placeholder 2"/>
          <p:cNvSpPr>
            <a:spLocks noGrp="1"/>
          </p:cNvSpPr>
          <p:nvPr>
            <p:ph idx="1"/>
          </p:nvPr>
        </p:nvSpPr>
        <p:spPr>
          <a:xfrm>
            <a:off x="7226594" y="1984375"/>
            <a:ext cx="4442982" cy="3986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Rectangle 5"/>
          <p:cNvSpPr/>
          <p:nvPr userDrawn="1"/>
        </p:nvSpPr>
        <p:spPr>
          <a:xfrm>
            <a:off x="7226595"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28899940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50/50 Text_Image">
    <p:spTree>
      <p:nvGrpSpPr>
        <p:cNvPr id="1" name=""/>
        <p:cNvGrpSpPr/>
        <p:nvPr/>
      </p:nvGrpSpPr>
      <p:grpSpPr>
        <a:xfrm>
          <a:off x="0" y="0"/>
          <a:ext cx="0" cy="0"/>
          <a:chOff x="0" y="0"/>
          <a:chExt cx="0" cy="0"/>
        </a:xfrm>
      </p:grpSpPr>
      <p:sp>
        <p:nvSpPr>
          <p:cNvPr id="7" name="Content Placeholder 7"/>
          <p:cNvSpPr>
            <a:spLocks noGrp="1"/>
          </p:cNvSpPr>
          <p:nvPr>
            <p:ph sz="quarter" idx="12"/>
          </p:nvPr>
        </p:nvSpPr>
        <p:spPr>
          <a:xfrm>
            <a:off x="6096002" y="0"/>
            <a:ext cx="6095998" cy="6858000"/>
          </a:xfrm>
        </p:spPr>
        <p:txBody>
          <a:bodyPr/>
          <a:lstStyle>
            <a:lvl1pPr marL="0" indent="0">
              <a:buFont typeface="Arial" panose="020B0604020202020204" pitchFamily="34" charset="0"/>
              <a:buNone/>
              <a:defRPr/>
            </a:lvl1pPr>
          </a:lstStyle>
          <a:p>
            <a:pPr lvl="0"/>
            <a:r>
              <a:rPr lang="en-US"/>
              <a:t>Click to edit Master text styles</a:t>
            </a:r>
          </a:p>
        </p:txBody>
      </p:sp>
      <p:sp>
        <p:nvSpPr>
          <p:cNvPr id="2" name="Title 1"/>
          <p:cNvSpPr>
            <a:spLocks noGrp="1"/>
          </p:cNvSpPr>
          <p:nvPr>
            <p:ph type="title" hasCustomPrompt="1"/>
          </p:nvPr>
        </p:nvSpPr>
        <p:spPr>
          <a:xfrm>
            <a:off x="973392" y="536576"/>
            <a:ext cx="4774855" cy="587375"/>
          </a:xfrm>
        </p:spPr>
        <p:txBody>
          <a:bodyPr/>
          <a:lstStyle>
            <a:lvl1pPr>
              <a:defRPr baseline="0">
                <a:solidFill>
                  <a:schemeClr val="tx1"/>
                </a:solidFill>
              </a:defRPr>
            </a:lvl1pPr>
          </a:lstStyle>
          <a:p>
            <a:r>
              <a:rPr lang="en-US"/>
              <a:t>CLICK TO EDIT MASTER TITLE</a:t>
            </a:r>
          </a:p>
        </p:txBody>
      </p:sp>
      <p:sp>
        <p:nvSpPr>
          <p:cNvPr id="3" name="Content Placeholder 2"/>
          <p:cNvSpPr>
            <a:spLocks noGrp="1"/>
          </p:cNvSpPr>
          <p:nvPr>
            <p:ph idx="1"/>
          </p:nvPr>
        </p:nvSpPr>
        <p:spPr>
          <a:xfrm>
            <a:off x="973392" y="1984375"/>
            <a:ext cx="4774855" cy="398678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605301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50/50 Image_Text">
    <p:spTree>
      <p:nvGrpSpPr>
        <p:cNvPr id="1" name=""/>
        <p:cNvGrpSpPr/>
        <p:nvPr/>
      </p:nvGrpSpPr>
      <p:grpSpPr>
        <a:xfrm>
          <a:off x="0" y="0"/>
          <a:ext cx="0" cy="0"/>
          <a:chOff x="0" y="0"/>
          <a:chExt cx="0" cy="0"/>
        </a:xfrm>
      </p:grpSpPr>
      <p:sp>
        <p:nvSpPr>
          <p:cNvPr id="8" name="Content Placeholder 7"/>
          <p:cNvSpPr>
            <a:spLocks noGrp="1"/>
          </p:cNvSpPr>
          <p:nvPr>
            <p:ph sz="quarter" idx="12"/>
          </p:nvPr>
        </p:nvSpPr>
        <p:spPr>
          <a:xfrm>
            <a:off x="0" y="0"/>
            <a:ext cx="6096001" cy="6858000"/>
          </a:xfrm>
        </p:spPr>
        <p:txBody>
          <a:bodyPr/>
          <a:lstStyle>
            <a:lvl1pPr marL="0" indent="0">
              <a:buFont typeface="Arial" panose="020B0604020202020204" pitchFamily="34" charset="0"/>
              <a:buNone/>
              <a:defRPr/>
            </a:lvl1pPr>
          </a:lstStyle>
          <a:p>
            <a:pPr lvl="0"/>
            <a:r>
              <a:rPr lang="en-US"/>
              <a:t>Click to edit Master text styles</a:t>
            </a:r>
          </a:p>
        </p:txBody>
      </p:sp>
      <p:sp>
        <p:nvSpPr>
          <p:cNvPr id="2" name="Title 1"/>
          <p:cNvSpPr>
            <a:spLocks noGrp="1"/>
          </p:cNvSpPr>
          <p:nvPr>
            <p:ph type="title" hasCustomPrompt="1"/>
          </p:nvPr>
        </p:nvSpPr>
        <p:spPr>
          <a:xfrm>
            <a:off x="6442166" y="536576"/>
            <a:ext cx="5227411" cy="587375"/>
          </a:xfrm>
        </p:spPr>
        <p:txBody>
          <a:bodyPr/>
          <a:lstStyle>
            <a:lvl1pPr>
              <a:defRPr>
                <a:solidFill>
                  <a:schemeClr val="tx1"/>
                </a:solidFill>
              </a:defRPr>
            </a:lvl1pPr>
          </a:lstStyle>
          <a:p>
            <a:r>
              <a:rPr lang="en-US"/>
              <a:t>CLICK TO EDIT MASTER TITLE</a:t>
            </a:r>
          </a:p>
        </p:txBody>
      </p:sp>
      <p:sp>
        <p:nvSpPr>
          <p:cNvPr id="3" name="Content Placeholder 2"/>
          <p:cNvSpPr>
            <a:spLocks noGrp="1"/>
          </p:cNvSpPr>
          <p:nvPr>
            <p:ph idx="1"/>
          </p:nvPr>
        </p:nvSpPr>
        <p:spPr>
          <a:xfrm>
            <a:off x="6442166" y="1984375"/>
            <a:ext cx="5227411" cy="3986784"/>
          </a:xfrm>
        </p:spPr>
        <p:txBody>
          <a:bodyPr/>
          <a:lstStyle>
            <a:lvl1pPr>
              <a:spcBef>
                <a:spcPts val="12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Rectangle 5"/>
          <p:cNvSpPr/>
          <p:nvPr userDrawn="1"/>
        </p:nvSpPr>
        <p:spPr>
          <a:xfrm>
            <a:off x="6442166"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66611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with full bleed im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3391" y="2854325"/>
            <a:ext cx="9999339" cy="1397000"/>
          </a:xfrm>
        </p:spPr>
        <p:txBody>
          <a:bodyPr lIns="0" tIns="0" rIns="0" bIns="0" anchor="b" anchorCtr="0">
            <a:noAutofit/>
          </a:bodyPr>
          <a:lstStyle>
            <a:lvl1pPr algn="l">
              <a:lnSpc>
                <a:spcPct val="80000"/>
              </a:lnSpc>
              <a:defRPr sz="6002" cap="all" baseline="0">
                <a:solidFill>
                  <a:schemeClr val="tx1"/>
                </a:solidFill>
              </a:defRPr>
            </a:lvl1pPr>
          </a:lstStyle>
          <a:p>
            <a:r>
              <a:rPr lang="en-US"/>
              <a:t>CLICK TO EDIT TITLE</a:t>
            </a:r>
          </a:p>
        </p:txBody>
      </p:sp>
      <p:sp>
        <p:nvSpPr>
          <p:cNvPr id="3" name="Subtitle 2"/>
          <p:cNvSpPr>
            <a:spLocks noGrp="1"/>
          </p:cNvSpPr>
          <p:nvPr>
            <p:ph type="subTitle" idx="1"/>
          </p:nvPr>
        </p:nvSpPr>
        <p:spPr>
          <a:xfrm>
            <a:off x="973262" y="4257675"/>
            <a:ext cx="10001655" cy="685800"/>
          </a:xfrm>
        </p:spPr>
        <p:txBody>
          <a:bodyPr lIns="0" tIns="45720" rIns="0">
            <a:noAutofit/>
          </a:bodyPr>
          <a:lstStyle>
            <a:lvl1pPr marL="0" indent="0" algn="l">
              <a:lnSpc>
                <a:spcPct val="80000"/>
              </a:lnSpc>
              <a:spcBef>
                <a:spcPts val="0"/>
              </a:spcBef>
              <a:buNone/>
              <a:defRPr sz="2401" b="0" cap="all" baseline="0">
                <a:solidFill>
                  <a:schemeClr val="tx1"/>
                </a:solidFill>
              </a:defRPr>
            </a:lvl1pPr>
            <a:lvl2pPr marL="457378" indent="0" algn="ctr">
              <a:buNone/>
              <a:defRPr>
                <a:solidFill>
                  <a:schemeClr val="tx1">
                    <a:tint val="75000"/>
                  </a:schemeClr>
                </a:solidFill>
              </a:defRPr>
            </a:lvl2pPr>
            <a:lvl3pPr marL="914758" indent="0" algn="ctr">
              <a:buNone/>
              <a:defRPr>
                <a:solidFill>
                  <a:schemeClr val="tx1">
                    <a:tint val="75000"/>
                  </a:schemeClr>
                </a:solidFill>
              </a:defRPr>
            </a:lvl3pPr>
            <a:lvl4pPr marL="1372137" indent="0" algn="ctr">
              <a:buNone/>
              <a:defRPr>
                <a:solidFill>
                  <a:schemeClr val="tx1">
                    <a:tint val="75000"/>
                  </a:schemeClr>
                </a:solidFill>
              </a:defRPr>
            </a:lvl4pPr>
            <a:lvl5pPr marL="1829517" indent="0" algn="ctr">
              <a:buNone/>
              <a:defRPr>
                <a:solidFill>
                  <a:schemeClr val="tx1">
                    <a:tint val="75000"/>
                  </a:schemeClr>
                </a:solidFill>
              </a:defRPr>
            </a:lvl5pPr>
            <a:lvl6pPr marL="2286895" indent="0" algn="ctr">
              <a:buNone/>
              <a:defRPr>
                <a:solidFill>
                  <a:schemeClr val="tx1">
                    <a:tint val="75000"/>
                  </a:schemeClr>
                </a:solidFill>
              </a:defRPr>
            </a:lvl6pPr>
            <a:lvl7pPr marL="2744275" indent="0" algn="ctr">
              <a:buNone/>
              <a:defRPr>
                <a:solidFill>
                  <a:schemeClr val="tx1">
                    <a:tint val="75000"/>
                  </a:schemeClr>
                </a:solidFill>
              </a:defRPr>
            </a:lvl7pPr>
            <a:lvl8pPr marL="3201653" indent="0" algn="ctr">
              <a:buNone/>
              <a:defRPr>
                <a:solidFill>
                  <a:schemeClr val="tx1">
                    <a:tint val="75000"/>
                  </a:schemeClr>
                </a:solidFill>
              </a:defRPr>
            </a:lvl8pPr>
            <a:lvl9pPr marL="365903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8" name="Freeform 6"/>
          <p:cNvSpPr>
            <a:spLocks noChangeAspect="1" noEditPoints="1"/>
          </p:cNvSpPr>
          <p:nvPr userDrawn="1"/>
        </p:nvSpPr>
        <p:spPr bwMode="auto">
          <a:xfrm>
            <a:off x="541479" y="536575"/>
            <a:ext cx="838364" cy="914400"/>
          </a:xfrm>
          <a:custGeom>
            <a:avLst/>
            <a:gdLst>
              <a:gd name="T0" fmla="*/ 661 w 1089"/>
              <a:gd name="T1" fmla="*/ 944 h 1188"/>
              <a:gd name="T2" fmla="*/ 690 w 1089"/>
              <a:gd name="T3" fmla="*/ 760 h 1188"/>
              <a:gd name="T4" fmla="*/ 399 w 1089"/>
              <a:gd name="T5" fmla="*/ 967 h 1188"/>
              <a:gd name="T6" fmla="*/ 569 w 1089"/>
              <a:gd name="T7" fmla="*/ 721 h 1188"/>
              <a:gd name="T8" fmla="*/ 360 w 1089"/>
              <a:gd name="T9" fmla="*/ 930 h 1188"/>
              <a:gd name="T10" fmla="*/ 452 w 1089"/>
              <a:gd name="T11" fmla="*/ 794 h 1188"/>
              <a:gd name="T12" fmla="*/ 219 w 1089"/>
              <a:gd name="T13" fmla="*/ 794 h 1188"/>
              <a:gd name="T14" fmla="*/ 490 w 1089"/>
              <a:gd name="T15" fmla="*/ 692 h 1188"/>
              <a:gd name="T16" fmla="*/ 336 w 1089"/>
              <a:gd name="T17" fmla="*/ 999 h 1188"/>
              <a:gd name="T18" fmla="*/ 753 w 1089"/>
              <a:gd name="T19" fmla="*/ 999 h 1188"/>
              <a:gd name="T20" fmla="*/ 869 w 1089"/>
              <a:gd name="T21" fmla="*/ 794 h 1188"/>
              <a:gd name="T22" fmla="*/ 729 w 1089"/>
              <a:gd name="T23" fmla="*/ 721 h 1188"/>
              <a:gd name="T24" fmla="*/ 869 w 1089"/>
              <a:gd name="T25" fmla="*/ 794 h 1188"/>
              <a:gd name="T26" fmla="*/ 1016 w 1089"/>
              <a:gd name="T27" fmla="*/ 285 h 1188"/>
              <a:gd name="T28" fmla="*/ 1080 w 1089"/>
              <a:gd name="T29" fmla="*/ 453 h 1188"/>
              <a:gd name="T30" fmla="*/ 1062 w 1089"/>
              <a:gd name="T31" fmla="*/ 341 h 1188"/>
              <a:gd name="T32" fmla="*/ 810 w 1089"/>
              <a:gd name="T33" fmla="*/ 458 h 1188"/>
              <a:gd name="T34" fmla="*/ 872 w 1089"/>
              <a:gd name="T35" fmla="*/ 474 h 1188"/>
              <a:gd name="T36" fmla="*/ 872 w 1089"/>
              <a:gd name="T37" fmla="*/ 289 h 1188"/>
              <a:gd name="T38" fmla="*/ 758 w 1089"/>
              <a:gd name="T39" fmla="*/ 303 h 1188"/>
              <a:gd name="T40" fmla="*/ 713 w 1089"/>
              <a:gd name="T41" fmla="*/ 335 h 1188"/>
              <a:gd name="T42" fmla="*/ 528 w 1089"/>
              <a:gd name="T43" fmla="*/ 302 h 1188"/>
              <a:gd name="T44" fmla="*/ 528 w 1089"/>
              <a:gd name="T45" fmla="*/ 489 h 1188"/>
              <a:gd name="T46" fmla="*/ 573 w 1089"/>
              <a:gd name="T47" fmla="*/ 329 h 1188"/>
              <a:gd name="T48" fmla="*/ 408 w 1089"/>
              <a:gd name="T49" fmla="*/ 303 h 1188"/>
              <a:gd name="T50" fmla="*/ 408 w 1089"/>
              <a:gd name="T51" fmla="*/ 489 h 1188"/>
              <a:gd name="T52" fmla="*/ 471 w 1089"/>
              <a:gd name="T53" fmla="*/ 320 h 1188"/>
              <a:gd name="T54" fmla="*/ 408 w 1089"/>
              <a:gd name="T55" fmla="*/ 303 h 1188"/>
              <a:gd name="T56" fmla="*/ 329 w 1089"/>
              <a:gd name="T57" fmla="*/ 472 h 1188"/>
              <a:gd name="T58" fmla="*/ 309 w 1089"/>
              <a:gd name="T59" fmla="*/ 303 h 1188"/>
              <a:gd name="T60" fmla="*/ 243 w 1089"/>
              <a:gd name="T61" fmla="*/ 320 h 1188"/>
              <a:gd name="T62" fmla="*/ 379 w 1089"/>
              <a:gd name="T63" fmla="*/ 489 h 1188"/>
              <a:gd name="T64" fmla="*/ 188 w 1089"/>
              <a:gd name="T65" fmla="*/ 298 h 1188"/>
              <a:gd name="T66" fmla="*/ 193 w 1089"/>
              <a:gd name="T67" fmla="*/ 464 h 1188"/>
              <a:gd name="T68" fmla="*/ 114 w 1089"/>
              <a:gd name="T69" fmla="*/ 302 h 1188"/>
              <a:gd name="T70" fmla="*/ 884 w 1089"/>
              <a:gd name="T71" fmla="*/ 16 h 1188"/>
              <a:gd name="T72" fmla="*/ 776 w 1089"/>
              <a:gd name="T73" fmla="*/ 107 h 1188"/>
              <a:gd name="T74" fmla="*/ 776 w 1089"/>
              <a:gd name="T75" fmla="*/ 107 h 1188"/>
              <a:gd name="T76" fmla="*/ 743 w 1089"/>
              <a:gd name="T77" fmla="*/ 36 h 1188"/>
              <a:gd name="T78" fmla="*/ 702 w 1089"/>
              <a:gd name="T79" fmla="*/ 17 h 1188"/>
              <a:gd name="T80" fmla="*/ 640 w 1089"/>
              <a:gd name="T81" fmla="*/ 40 h 1188"/>
              <a:gd name="T82" fmla="*/ 568 w 1089"/>
              <a:gd name="T83" fmla="*/ 4 h 1188"/>
              <a:gd name="T84" fmla="*/ 652 w 1089"/>
              <a:gd name="T85" fmla="*/ 172 h 1188"/>
              <a:gd name="T86" fmla="*/ 714 w 1089"/>
              <a:gd name="T87" fmla="*/ 189 h 1188"/>
              <a:gd name="T88" fmla="*/ 444 w 1089"/>
              <a:gd name="T89" fmla="*/ 120 h 1188"/>
              <a:gd name="T90" fmla="*/ 437 w 1089"/>
              <a:gd name="T91" fmla="*/ 136 h 1188"/>
              <a:gd name="T92" fmla="*/ 509 w 1089"/>
              <a:gd name="T93" fmla="*/ 189 h 1188"/>
              <a:gd name="T94" fmla="*/ 567 w 1089"/>
              <a:gd name="T95" fmla="*/ 169 h 1188"/>
              <a:gd name="T96" fmla="*/ 379 w 1089"/>
              <a:gd name="T97" fmla="*/ 189 h 1188"/>
              <a:gd name="T98" fmla="*/ 164 w 1089"/>
              <a:gd name="T99" fmla="*/ 189 h 1188"/>
              <a:gd name="T100" fmla="*/ 223 w 1089"/>
              <a:gd name="T101" fmla="*/ 197 h 1188"/>
              <a:gd name="T102" fmla="*/ 276 w 1089"/>
              <a:gd name="T103" fmla="*/ 203 h 1188"/>
              <a:gd name="T104" fmla="*/ 336 w 1089"/>
              <a:gd name="T105" fmla="*/ 34 h 1188"/>
              <a:gd name="T106" fmla="*/ 229 w 1089"/>
              <a:gd name="T107" fmla="*/ 148 h 1188"/>
              <a:gd name="T108" fmla="*/ 119 w 1089"/>
              <a:gd name="T109" fmla="*/ 47 h 1188"/>
              <a:gd name="T110" fmla="*/ 164 w 1089"/>
              <a:gd name="T111" fmla="*/ 203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9" h="1188">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tx1"/>
          </a:solidFill>
          <a:ln w="9525">
            <a:noFill/>
            <a:round/>
            <a:headEnd/>
            <a:tailEnd/>
          </a:ln>
        </p:spPr>
        <p:txBody>
          <a:bodyPr vert="horz" wrap="square" lIns="91464" tIns="45732" rIns="91464" bIns="45732" numCol="1" anchor="t" anchorCtr="0" compatLnSpc="1">
            <a:prstTxWarp prst="textNoShape">
              <a:avLst/>
            </a:prstTxWarp>
          </a:bodyPr>
          <a:lstStyle/>
          <a:p>
            <a:endParaRPr lang="en-US" sz="2401"/>
          </a:p>
        </p:txBody>
      </p:sp>
    </p:spTree>
    <p:extLst>
      <p:ext uri="{BB962C8B-B14F-4D97-AF65-F5344CB8AC3E}">
        <p14:creationId xmlns:p14="http://schemas.microsoft.com/office/powerpoint/2010/main" val="17153080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40/60 Text_Image">
    <p:spTree>
      <p:nvGrpSpPr>
        <p:cNvPr id="1" name=""/>
        <p:cNvGrpSpPr/>
        <p:nvPr/>
      </p:nvGrpSpPr>
      <p:grpSpPr>
        <a:xfrm>
          <a:off x="0" y="0"/>
          <a:ext cx="0" cy="0"/>
          <a:chOff x="0" y="0"/>
          <a:chExt cx="0" cy="0"/>
        </a:xfrm>
      </p:grpSpPr>
      <p:sp>
        <p:nvSpPr>
          <p:cNvPr id="8" name="Content Placeholder 7"/>
          <p:cNvSpPr>
            <a:spLocks noGrp="1"/>
          </p:cNvSpPr>
          <p:nvPr>
            <p:ph sz="quarter" idx="12"/>
          </p:nvPr>
        </p:nvSpPr>
        <p:spPr>
          <a:xfrm>
            <a:off x="4992401" y="0"/>
            <a:ext cx="7199600" cy="6858000"/>
          </a:xfrm>
        </p:spPr>
        <p:txBody>
          <a:bodyPr/>
          <a:lstStyle>
            <a:lvl1pPr marL="0" indent="0">
              <a:buNone/>
              <a:defRPr/>
            </a:lvl1pPr>
          </a:lstStyle>
          <a:p>
            <a:pPr lvl="0"/>
            <a:r>
              <a:rPr lang="en-US"/>
              <a:t>Click to edit Master text styles</a:t>
            </a:r>
          </a:p>
        </p:txBody>
      </p:sp>
      <p:sp>
        <p:nvSpPr>
          <p:cNvPr id="5" name="Date Placeholder 4"/>
          <p:cNvSpPr>
            <a:spLocks noGrp="1"/>
          </p:cNvSpPr>
          <p:nvPr>
            <p:ph type="dt" sz="half" idx="10"/>
          </p:nvPr>
        </p:nvSpPr>
        <p:spPr/>
        <p:txBody>
          <a:bodyPr/>
          <a:lstStyle/>
          <a:p>
            <a:fld id="{3465F197-B1B8-4584-8B75-5D45B647D250}" type="datetimeFigureOut">
              <a:rPr lang="en-US" smtClean="0"/>
              <a:t>9/19/2023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9" name="Content Placeholder 2"/>
          <p:cNvSpPr>
            <a:spLocks noGrp="1"/>
          </p:cNvSpPr>
          <p:nvPr>
            <p:ph sz="half" idx="1"/>
          </p:nvPr>
        </p:nvSpPr>
        <p:spPr>
          <a:xfrm>
            <a:off x="973391" y="1984375"/>
            <a:ext cx="3666493" cy="3913123"/>
          </a:xfrm>
        </p:spPr>
        <p:txBody>
          <a:bodyPr/>
          <a:lstStyle>
            <a:lvl1pPr>
              <a:defRPr sz="2401"/>
            </a:lvl1pPr>
            <a:lvl2pPr>
              <a:defRPr sz="2401"/>
            </a:lvl2pPr>
            <a:lvl3pPr>
              <a:defRPr sz="2401"/>
            </a:lvl3pPr>
            <a:lvl4pPr>
              <a:defRPr sz="2401"/>
            </a:lvl4pPr>
            <a:lvl5pPr>
              <a:defRPr sz="24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hasCustomPrompt="1"/>
          </p:nvPr>
        </p:nvSpPr>
        <p:spPr>
          <a:xfrm>
            <a:off x="973391" y="536575"/>
            <a:ext cx="3666493" cy="1060450"/>
          </a:xfrm>
        </p:spPr>
        <p:txBody>
          <a:bodyPr/>
          <a:lstStyle/>
          <a:p>
            <a:r>
              <a:rPr lang="en-US"/>
              <a:t>CLICK TO EDIT TITLE STYLE</a:t>
            </a:r>
          </a:p>
        </p:txBody>
      </p:sp>
      <p:sp>
        <p:nvSpPr>
          <p:cNvPr id="11" name="Rectangle 10"/>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919526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40/60 Image_Text">
    <p:spTree>
      <p:nvGrpSpPr>
        <p:cNvPr id="1" name=""/>
        <p:cNvGrpSpPr/>
        <p:nvPr/>
      </p:nvGrpSpPr>
      <p:grpSpPr>
        <a:xfrm>
          <a:off x="0" y="0"/>
          <a:ext cx="0" cy="0"/>
          <a:chOff x="0" y="0"/>
          <a:chExt cx="0" cy="0"/>
        </a:xfrm>
      </p:grpSpPr>
      <p:sp>
        <p:nvSpPr>
          <p:cNvPr id="14" name="Picture Placeholder 13"/>
          <p:cNvSpPr>
            <a:spLocks noGrp="1"/>
          </p:cNvSpPr>
          <p:nvPr>
            <p:ph type="pic" sz="quarter" idx="12"/>
          </p:nvPr>
        </p:nvSpPr>
        <p:spPr>
          <a:xfrm>
            <a:off x="0" y="0"/>
            <a:ext cx="4992400" cy="6858000"/>
          </a:xfrm>
        </p:spPr>
        <p:txBody>
          <a:bodyPr/>
          <a:lstStyle>
            <a:lvl1pPr marL="0" indent="0">
              <a:buNone/>
              <a:defRPr/>
            </a:lvl1pPr>
          </a:lstStyle>
          <a:p>
            <a:r>
              <a:rPr lang="en-US"/>
              <a:t>Click icon to add picture</a:t>
            </a:r>
          </a:p>
        </p:txBody>
      </p:sp>
      <p:sp>
        <p:nvSpPr>
          <p:cNvPr id="2" name="Title 1"/>
          <p:cNvSpPr>
            <a:spLocks noGrp="1"/>
          </p:cNvSpPr>
          <p:nvPr>
            <p:ph type="title" hasCustomPrompt="1"/>
          </p:nvPr>
        </p:nvSpPr>
        <p:spPr>
          <a:xfrm>
            <a:off x="5344917" y="536576"/>
            <a:ext cx="6324659" cy="587375"/>
          </a:xfrm>
        </p:spPr>
        <p:txBody>
          <a:bodyPr/>
          <a:lstStyle>
            <a:lvl1pPr>
              <a:defRPr baseline="0">
                <a:solidFill>
                  <a:schemeClr val="tx1"/>
                </a:solidFill>
              </a:defRPr>
            </a:lvl1pPr>
          </a:lstStyle>
          <a:p>
            <a:r>
              <a:rPr lang="en-US"/>
              <a:t>CLICK TO EDIT MASTER TITLE</a:t>
            </a:r>
          </a:p>
        </p:txBody>
      </p:sp>
      <p:sp>
        <p:nvSpPr>
          <p:cNvPr id="3" name="Content Placeholder 2"/>
          <p:cNvSpPr>
            <a:spLocks noGrp="1"/>
          </p:cNvSpPr>
          <p:nvPr>
            <p:ph idx="1"/>
          </p:nvPr>
        </p:nvSpPr>
        <p:spPr>
          <a:xfrm>
            <a:off x="5344917" y="1984375"/>
            <a:ext cx="6324659" cy="3986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Rectangle 5"/>
          <p:cNvSpPr/>
          <p:nvPr userDrawn="1"/>
        </p:nvSpPr>
        <p:spPr>
          <a:xfrm>
            <a:off x="5344917"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546241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60/40 Text_Image">
    <p:spTree>
      <p:nvGrpSpPr>
        <p:cNvPr id="1" name=""/>
        <p:cNvGrpSpPr/>
        <p:nvPr/>
      </p:nvGrpSpPr>
      <p:grpSpPr>
        <a:xfrm>
          <a:off x="0" y="0"/>
          <a:ext cx="0" cy="0"/>
          <a:chOff x="0" y="0"/>
          <a:chExt cx="0" cy="0"/>
        </a:xfrm>
      </p:grpSpPr>
      <p:sp>
        <p:nvSpPr>
          <p:cNvPr id="8" name="Content Placeholder 7"/>
          <p:cNvSpPr>
            <a:spLocks noGrp="1"/>
          </p:cNvSpPr>
          <p:nvPr>
            <p:ph sz="quarter" idx="12"/>
          </p:nvPr>
        </p:nvSpPr>
        <p:spPr>
          <a:xfrm>
            <a:off x="7226595" y="0"/>
            <a:ext cx="4965405" cy="6858000"/>
          </a:xfrm>
        </p:spPr>
        <p:txBody>
          <a:bodyPr/>
          <a:lstStyle>
            <a:lvl1pPr marL="0" indent="0">
              <a:buNone/>
              <a:defRPr/>
            </a:lvl1pPr>
          </a:lstStyle>
          <a:p>
            <a:pPr lvl="0"/>
            <a:r>
              <a:rPr lang="en-US"/>
              <a:t>Click to edit Master text styles</a:t>
            </a:r>
          </a:p>
        </p:txBody>
      </p:sp>
      <p:sp>
        <p:nvSpPr>
          <p:cNvPr id="5" name="Date Placeholder 4"/>
          <p:cNvSpPr>
            <a:spLocks noGrp="1"/>
          </p:cNvSpPr>
          <p:nvPr>
            <p:ph type="dt" sz="half" idx="10"/>
          </p:nvPr>
        </p:nvSpPr>
        <p:spPr/>
        <p:txBody>
          <a:bodyPr/>
          <a:lstStyle/>
          <a:p>
            <a:fld id="{3465F197-B1B8-4584-8B75-5D45B647D250}" type="datetimeFigureOut">
              <a:rPr lang="en-US" smtClean="0"/>
              <a:t>9/19/2023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9" name="Content Placeholder 2"/>
          <p:cNvSpPr>
            <a:spLocks noGrp="1"/>
          </p:cNvSpPr>
          <p:nvPr>
            <p:ph sz="half" idx="1"/>
          </p:nvPr>
        </p:nvSpPr>
        <p:spPr>
          <a:xfrm>
            <a:off x="973392" y="1984375"/>
            <a:ext cx="5895923" cy="3913123"/>
          </a:xfrm>
        </p:spPr>
        <p:txBody>
          <a:bodyPr/>
          <a:lstStyle>
            <a:lvl1pPr>
              <a:defRPr sz="2401"/>
            </a:lvl1pPr>
            <a:lvl2pPr>
              <a:defRPr sz="2401"/>
            </a:lvl2pPr>
            <a:lvl3pPr>
              <a:defRPr sz="2401"/>
            </a:lvl3pPr>
            <a:lvl4pPr>
              <a:defRPr sz="2401"/>
            </a:lvl4pPr>
            <a:lvl5pPr>
              <a:defRPr sz="24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hasCustomPrompt="1"/>
          </p:nvPr>
        </p:nvSpPr>
        <p:spPr>
          <a:xfrm>
            <a:off x="973392" y="536576"/>
            <a:ext cx="5895923" cy="587375"/>
          </a:xfrm>
        </p:spPr>
        <p:txBody>
          <a:bodyPr/>
          <a:lstStyle/>
          <a:p>
            <a:r>
              <a:rPr lang="en-US"/>
              <a:t>CLICK TO EDIT TITLE STYLE</a:t>
            </a:r>
          </a:p>
        </p:txBody>
      </p:sp>
      <p:sp>
        <p:nvSpPr>
          <p:cNvPr id="11" name="Rectangle 10"/>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3698049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60/40 Image_Tex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6878841" cy="6858000"/>
          </a:xfrm>
        </p:spPr>
        <p:txBody>
          <a:bodyPr/>
          <a:lstStyle>
            <a:lvl1pPr marL="0" indent="0">
              <a:buNone/>
              <a:defRPr/>
            </a:lvl1pPr>
          </a:lstStyle>
          <a:p>
            <a:r>
              <a:rPr lang="en-US"/>
              <a:t>Click icon to add picture</a:t>
            </a:r>
          </a:p>
        </p:txBody>
      </p:sp>
      <p:sp>
        <p:nvSpPr>
          <p:cNvPr id="2" name="Title 1"/>
          <p:cNvSpPr>
            <a:spLocks noGrp="1"/>
          </p:cNvSpPr>
          <p:nvPr>
            <p:ph type="title" hasCustomPrompt="1"/>
          </p:nvPr>
        </p:nvSpPr>
        <p:spPr>
          <a:xfrm>
            <a:off x="7226594" y="536576"/>
            <a:ext cx="4442982" cy="587375"/>
          </a:xfrm>
        </p:spPr>
        <p:txBody>
          <a:bodyPr/>
          <a:lstStyle>
            <a:lvl1pPr>
              <a:defRPr>
                <a:solidFill>
                  <a:schemeClr val="tx1"/>
                </a:solidFill>
              </a:defRPr>
            </a:lvl1pPr>
          </a:lstStyle>
          <a:p>
            <a:r>
              <a:rPr lang="en-US"/>
              <a:t>CLICK TO EDIT MASTER TITLE</a:t>
            </a:r>
          </a:p>
        </p:txBody>
      </p:sp>
      <p:sp>
        <p:nvSpPr>
          <p:cNvPr id="3" name="Content Placeholder 2"/>
          <p:cNvSpPr>
            <a:spLocks noGrp="1"/>
          </p:cNvSpPr>
          <p:nvPr>
            <p:ph idx="1"/>
          </p:nvPr>
        </p:nvSpPr>
        <p:spPr>
          <a:xfrm>
            <a:off x="7226594" y="1984375"/>
            <a:ext cx="4442982" cy="3986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Rectangle 5"/>
          <p:cNvSpPr/>
          <p:nvPr userDrawn="1"/>
        </p:nvSpPr>
        <p:spPr>
          <a:xfrm>
            <a:off x="7226595"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27192231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3392" y="3086100"/>
            <a:ext cx="10001526" cy="685800"/>
          </a:xfrm>
        </p:spPr>
        <p:txBody>
          <a:bodyPr anchor="t" anchorCtr="0"/>
          <a:lstStyle>
            <a:lvl1pPr algn="l">
              <a:defRPr sz="4001" b="1" cap="all" baseline="0">
                <a:solidFill>
                  <a:schemeClr val="tx1"/>
                </a:solidFill>
              </a:defRPr>
            </a:lvl1pPr>
          </a:lstStyle>
          <a:p>
            <a:r>
              <a:rPr lang="en-US"/>
              <a:t>CLICK TO EDIT 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6" name="Rectangle 5"/>
          <p:cNvSpPr/>
          <p:nvPr userDrawn="1"/>
        </p:nvSpPr>
        <p:spPr>
          <a:xfrm rot="16200000">
            <a:off x="-1624947" y="3362308"/>
            <a:ext cx="3383280" cy="1333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4457872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Header with numb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72498" y="2696210"/>
            <a:ext cx="8193633" cy="1397000"/>
          </a:xfrm>
        </p:spPr>
        <p:txBody>
          <a:bodyPr tIns="0" anchor="t" anchorCtr="0"/>
          <a:lstStyle>
            <a:lvl1pPr algn="l">
              <a:defRPr sz="4001" b="1" cap="all" baseline="0">
                <a:solidFill>
                  <a:schemeClr val="tx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7" name="Text Placeholder 2">
            <a:extLst>
              <a:ext uri="{FF2B5EF4-FFF2-40B4-BE49-F238E27FC236}">
                <a16:creationId xmlns:a16="http://schemas.microsoft.com/office/drawing/2014/main" id="{9B8ED5C6-5B4C-9D47-8AA4-7E0BBD72AA9E}"/>
              </a:ext>
            </a:extLst>
          </p:cNvPr>
          <p:cNvSpPr>
            <a:spLocks noGrp="1"/>
          </p:cNvSpPr>
          <p:nvPr>
            <p:ph type="body" idx="12" hasCustomPrompt="1"/>
          </p:nvPr>
        </p:nvSpPr>
        <p:spPr>
          <a:xfrm>
            <a:off x="973392" y="2505671"/>
            <a:ext cx="1578690" cy="2077492"/>
          </a:xfrm>
        </p:spPr>
        <p:txBody>
          <a:bodyPr bIns="0">
            <a:spAutoFit/>
          </a:bodyPr>
          <a:lstStyle>
            <a:lvl1pPr marL="0" indent="0">
              <a:buNone/>
              <a:defRPr sz="15004" b="0" i="0">
                <a:solidFill>
                  <a:schemeClr val="tx1"/>
                </a:solidFill>
                <a:latin typeface="Arial Narrow" panose="020B0604020202020204" pitchFamily="34" charset="0"/>
                <a:cs typeface="Arial Narrow" panose="020B0604020202020204" pitchFamily="34" charset="0"/>
              </a:defRPr>
            </a:lvl1pPr>
            <a:lvl2pPr marL="457337" indent="0">
              <a:buNone/>
              <a:defRPr sz="2001">
                <a:solidFill>
                  <a:schemeClr val="tx1">
                    <a:tint val="75000"/>
                  </a:schemeClr>
                </a:solidFill>
              </a:defRPr>
            </a:lvl2pPr>
            <a:lvl3pPr marL="914674" indent="0">
              <a:buNone/>
              <a:defRPr sz="1801">
                <a:solidFill>
                  <a:schemeClr val="tx1">
                    <a:tint val="75000"/>
                  </a:schemeClr>
                </a:solidFill>
              </a:defRPr>
            </a:lvl3pPr>
            <a:lvl4pPr marL="1372011" indent="0">
              <a:buNone/>
              <a:defRPr sz="1600">
                <a:solidFill>
                  <a:schemeClr val="tx1">
                    <a:tint val="75000"/>
                  </a:schemeClr>
                </a:solidFill>
              </a:defRPr>
            </a:lvl4pPr>
            <a:lvl5pPr marL="1829349" indent="0">
              <a:buNone/>
              <a:defRPr sz="1600">
                <a:solidFill>
                  <a:schemeClr val="tx1">
                    <a:tint val="75000"/>
                  </a:schemeClr>
                </a:solidFill>
              </a:defRPr>
            </a:lvl5pPr>
            <a:lvl6pPr marL="2286686" indent="0">
              <a:buNone/>
              <a:defRPr sz="1600">
                <a:solidFill>
                  <a:schemeClr val="tx1">
                    <a:tint val="75000"/>
                  </a:schemeClr>
                </a:solidFill>
              </a:defRPr>
            </a:lvl6pPr>
            <a:lvl7pPr marL="2744023" indent="0">
              <a:buNone/>
              <a:defRPr sz="1600">
                <a:solidFill>
                  <a:schemeClr val="tx1">
                    <a:tint val="75000"/>
                  </a:schemeClr>
                </a:solidFill>
              </a:defRPr>
            </a:lvl7pPr>
            <a:lvl8pPr marL="3201360" indent="0">
              <a:buNone/>
              <a:defRPr sz="1600">
                <a:solidFill>
                  <a:schemeClr val="tx1">
                    <a:tint val="75000"/>
                  </a:schemeClr>
                </a:solidFill>
              </a:defRPr>
            </a:lvl8pPr>
            <a:lvl9pPr marL="3658697" indent="0">
              <a:buNone/>
              <a:defRPr sz="1600">
                <a:solidFill>
                  <a:schemeClr val="tx1">
                    <a:tint val="75000"/>
                  </a:schemeClr>
                </a:solidFill>
              </a:defRPr>
            </a:lvl9pPr>
          </a:lstStyle>
          <a:p>
            <a:pPr lvl="0"/>
            <a:r>
              <a:rPr lang="en-US"/>
              <a:t>#</a:t>
            </a:r>
          </a:p>
        </p:txBody>
      </p:sp>
      <p:sp>
        <p:nvSpPr>
          <p:cNvPr id="6" name="Rectangle 5"/>
          <p:cNvSpPr/>
          <p:nvPr userDrawn="1"/>
        </p:nvSpPr>
        <p:spPr>
          <a:xfrm rot="16200000">
            <a:off x="-1624947" y="3362308"/>
            <a:ext cx="3383280" cy="1333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8952580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with number_50%">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096001" y="0"/>
            <a:ext cx="6095999" cy="6858000"/>
          </a:xfrm>
        </p:spPr>
        <p:txBody>
          <a:bodyPr/>
          <a:lstStyle>
            <a:lvl1pPr marL="0" indent="0">
              <a:buNone/>
              <a:defRPr/>
            </a:lvl1pPr>
          </a:lstStyle>
          <a:p>
            <a:r>
              <a:rPr lang="en-US"/>
              <a:t>Click icon to add picture</a:t>
            </a:r>
          </a:p>
        </p:txBody>
      </p:sp>
      <p:sp>
        <p:nvSpPr>
          <p:cNvPr id="2" name="Title 1"/>
          <p:cNvSpPr>
            <a:spLocks noGrp="1"/>
          </p:cNvSpPr>
          <p:nvPr>
            <p:ph type="title" hasCustomPrompt="1"/>
          </p:nvPr>
        </p:nvSpPr>
        <p:spPr>
          <a:xfrm>
            <a:off x="973392" y="4930775"/>
            <a:ext cx="4774855" cy="1397000"/>
          </a:xfrm>
        </p:spPr>
        <p:txBody>
          <a:bodyPr anchor="t" anchorCtr="0"/>
          <a:lstStyle>
            <a:lvl1pPr algn="l">
              <a:defRPr sz="3201" b="1" cap="all" baseline="0">
                <a:solidFill>
                  <a:schemeClr val="tx1"/>
                </a:solidFill>
              </a:defRPr>
            </a:lvl1pPr>
          </a:lstStyle>
          <a:p>
            <a:r>
              <a:rPr lang="en-US"/>
              <a:t>CLICK TO EDIT 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7" name="Text Placeholder 2">
            <a:extLst>
              <a:ext uri="{FF2B5EF4-FFF2-40B4-BE49-F238E27FC236}">
                <a16:creationId xmlns:a16="http://schemas.microsoft.com/office/drawing/2014/main" id="{9B8ED5C6-5B4C-9D47-8AA4-7E0BBD72AA9E}"/>
              </a:ext>
            </a:extLst>
          </p:cNvPr>
          <p:cNvSpPr>
            <a:spLocks noGrp="1"/>
          </p:cNvSpPr>
          <p:nvPr>
            <p:ph type="body" idx="12" hasCustomPrompt="1"/>
          </p:nvPr>
        </p:nvSpPr>
        <p:spPr>
          <a:xfrm>
            <a:off x="973392" y="536575"/>
            <a:ext cx="1578690" cy="2077492"/>
          </a:xfrm>
        </p:spPr>
        <p:txBody>
          <a:bodyPr bIns="0">
            <a:spAutoFit/>
          </a:bodyPr>
          <a:lstStyle>
            <a:lvl1pPr marL="0" indent="0">
              <a:buNone/>
              <a:defRPr sz="15004" b="0" i="0">
                <a:solidFill>
                  <a:schemeClr val="tx1"/>
                </a:solidFill>
                <a:latin typeface="Arial Narrow" panose="020B0604020202020204" pitchFamily="34" charset="0"/>
                <a:cs typeface="Arial Narrow" panose="020B0604020202020204" pitchFamily="34" charset="0"/>
              </a:defRPr>
            </a:lvl1pPr>
            <a:lvl2pPr marL="457337" indent="0">
              <a:buNone/>
              <a:defRPr sz="2001">
                <a:solidFill>
                  <a:schemeClr val="tx1">
                    <a:tint val="75000"/>
                  </a:schemeClr>
                </a:solidFill>
              </a:defRPr>
            </a:lvl2pPr>
            <a:lvl3pPr marL="914674" indent="0">
              <a:buNone/>
              <a:defRPr sz="1801">
                <a:solidFill>
                  <a:schemeClr val="tx1">
                    <a:tint val="75000"/>
                  </a:schemeClr>
                </a:solidFill>
              </a:defRPr>
            </a:lvl3pPr>
            <a:lvl4pPr marL="1372011" indent="0">
              <a:buNone/>
              <a:defRPr sz="1600">
                <a:solidFill>
                  <a:schemeClr val="tx1">
                    <a:tint val="75000"/>
                  </a:schemeClr>
                </a:solidFill>
              </a:defRPr>
            </a:lvl4pPr>
            <a:lvl5pPr marL="1829349" indent="0">
              <a:buNone/>
              <a:defRPr sz="1600">
                <a:solidFill>
                  <a:schemeClr val="tx1">
                    <a:tint val="75000"/>
                  </a:schemeClr>
                </a:solidFill>
              </a:defRPr>
            </a:lvl5pPr>
            <a:lvl6pPr marL="2286686" indent="0">
              <a:buNone/>
              <a:defRPr sz="1600">
                <a:solidFill>
                  <a:schemeClr val="tx1">
                    <a:tint val="75000"/>
                  </a:schemeClr>
                </a:solidFill>
              </a:defRPr>
            </a:lvl6pPr>
            <a:lvl7pPr marL="2744023" indent="0">
              <a:buNone/>
              <a:defRPr sz="1600">
                <a:solidFill>
                  <a:schemeClr val="tx1">
                    <a:tint val="75000"/>
                  </a:schemeClr>
                </a:solidFill>
              </a:defRPr>
            </a:lvl7pPr>
            <a:lvl8pPr marL="3201360" indent="0">
              <a:buNone/>
              <a:defRPr sz="1600">
                <a:solidFill>
                  <a:schemeClr val="tx1">
                    <a:tint val="75000"/>
                  </a:schemeClr>
                </a:solidFill>
              </a:defRPr>
            </a:lvl8pPr>
            <a:lvl9pPr marL="3658697" indent="0">
              <a:buNone/>
              <a:defRPr sz="1600">
                <a:solidFill>
                  <a:schemeClr val="tx1">
                    <a:tint val="75000"/>
                  </a:schemeClr>
                </a:solidFill>
              </a:defRPr>
            </a:lvl9pPr>
          </a:lstStyle>
          <a:p>
            <a:pPr lvl="0"/>
            <a:r>
              <a:rPr lang="en-US"/>
              <a:t>#</a:t>
            </a:r>
          </a:p>
        </p:txBody>
      </p:sp>
      <p:sp>
        <p:nvSpPr>
          <p:cNvPr id="9" name="Rectangle 8"/>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8842032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with number_40/60">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2401" y="0"/>
            <a:ext cx="7199600" cy="6858000"/>
          </a:xfrm>
        </p:spPr>
        <p:txBody>
          <a:bodyPr/>
          <a:lstStyle>
            <a:lvl1pPr marL="0" indent="0">
              <a:buNone/>
              <a:defRPr/>
            </a:lvl1pPr>
          </a:lstStyle>
          <a:p>
            <a:r>
              <a:rPr lang="en-US"/>
              <a:t>Click icon to add picture</a:t>
            </a:r>
          </a:p>
        </p:txBody>
      </p:sp>
      <p:sp>
        <p:nvSpPr>
          <p:cNvPr id="2" name="Title 1"/>
          <p:cNvSpPr>
            <a:spLocks noGrp="1"/>
          </p:cNvSpPr>
          <p:nvPr>
            <p:ph type="title" hasCustomPrompt="1"/>
          </p:nvPr>
        </p:nvSpPr>
        <p:spPr>
          <a:xfrm>
            <a:off x="973392" y="4930775"/>
            <a:ext cx="3656964" cy="1397000"/>
          </a:xfrm>
        </p:spPr>
        <p:txBody>
          <a:bodyPr anchor="t" anchorCtr="0"/>
          <a:lstStyle>
            <a:lvl1pPr algn="l">
              <a:defRPr sz="3201" b="1" cap="all" baseline="0">
                <a:solidFill>
                  <a:schemeClr val="tx1"/>
                </a:solidFill>
              </a:defRPr>
            </a:lvl1pPr>
          </a:lstStyle>
          <a:p>
            <a:r>
              <a:rPr lang="en-US"/>
              <a:t>CLICK TO EDIT 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7" name="Text Placeholder 2">
            <a:extLst>
              <a:ext uri="{FF2B5EF4-FFF2-40B4-BE49-F238E27FC236}">
                <a16:creationId xmlns:a16="http://schemas.microsoft.com/office/drawing/2014/main" id="{9B8ED5C6-5B4C-9D47-8AA4-7E0BBD72AA9E}"/>
              </a:ext>
            </a:extLst>
          </p:cNvPr>
          <p:cNvSpPr>
            <a:spLocks noGrp="1"/>
          </p:cNvSpPr>
          <p:nvPr>
            <p:ph type="body" idx="12" hasCustomPrompt="1"/>
          </p:nvPr>
        </p:nvSpPr>
        <p:spPr>
          <a:xfrm>
            <a:off x="973392" y="536575"/>
            <a:ext cx="1578690" cy="2077492"/>
          </a:xfrm>
        </p:spPr>
        <p:txBody>
          <a:bodyPr bIns="0">
            <a:spAutoFit/>
          </a:bodyPr>
          <a:lstStyle>
            <a:lvl1pPr marL="0" indent="0">
              <a:buNone/>
              <a:defRPr sz="15004" b="0" i="0">
                <a:solidFill>
                  <a:schemeClr val="tx1"/>
                </a:solidFill>
                <a:latin typeface="Arial Narrow" panose="020B0604020202020204" pitchFamily="34" charset="0"/>
                <a:cs typeface="Arial Narrow" panose="020B0604020202020204" pitchFamily="34" charset="0"/>
              </a:defRPr>
            </a:lvl1pPr>
            <a:lvl2pPr marL="457337" indent="0">
              <a:buNone/>
              <a:defRPr sz="2001">
                <a:solidFill>
                  <a:schemeClr val="tx1">
                    <a:tint val="75000"/>
                  </a:schemeClr>
                </a:solidFill>
              </a:defRPr>
            </a:lvl2pPr>
            <a:lvl3pPr marL="914674" indent="0">
              <a:buNone/>
              <a:defRPr sz="1801">
                <a:solidFill>
                  <a:schemeClr val="tx1">
                    <a:tint val="75000"/>
                  </a:schemeClr>
                </a:solidFill>
              </a:defRPr>
            </a:lvl3pPr>
            <a:lvl4pPr marL="1372011" indent="0">
              <a:buNone/>
              <a:defRPr sz="1600">
                <a:solidFill>
                  <a:schemeClr val="tx1">
                    <a:tint val="75000"/>
                  </a:schemeClr>
                </a:solidFill>
              </a:defRPr>
            </a:lvl4pPr>
            <a:lvl5pPr marL="1829349" indent="0">
              <a:buNone/>
              <a:defRPr sz="1600">
                <a:solidFill>
                  <a:schemeClr val="tx1">
                    <a:tint val="75000"/>
                  </a:schemeClr>
                </a:solidFill>
              </a:defRPr>
            </a:lvl5pPr>
            <a:lvl6pPr marL="2286686" indent="0">
              <a:buNone/>
              <a:defRPr sz="1600">
                <a:solidFill>
                  <a:schemeClr val="tx1">
                    <a:tint val="75000"/>
                  </a:schemeClr>
                </a:solidFill>
              </a:defRPr>
            </a:lvl6pPr>
            <a:lvl7pPr marL="2744023" indent="0">
              <a:buNone/>
              <a:defRPr sz="1600">
                <a:solidFill>
                  <a:schemeClr val="tx1">
                    <a:tint val="75000"/>
                  </a:schemeClr>
                </a:solidFill>
              </a:defRPr>
            </a:lvl7pPr>
            <a:lvl8pPr marL="3201360" indent="0">
              <a:buNone/>
              <a:defRPr sz="1600">
                <a:solidFill>
                  <a:schemeClr val="tx1">
                    <a:tint val="75000"/>
                  </a:schemeClr>
                </a:solidFill>
              </a:defRPr>
            </a:lvl8pPr>
            <a:lvl9pPr marL="3658697" indent="0">
              <a:buNone/>
              <a:defRPr sz="1600">
                <a:solidFill>
                  <a:schemeClr val="tx1">
                    <a:tint val="75000"/>
                  </a:schemeClr>
                </a:solidFill>
              </a:defRPr>
            </a:lvl9pPr>
          </a:lstStyle>
          <a:p>
            <a:pPr lvl="0"/>
            <a:r>
              <a:rPr lang="en-US"/>
              <a:t>#</a:t>
            </a:r>
          </a:p>
        </p:txBody>
      </p:sp>
      <p:sp>
        <p:nvSpPr>
          <p:cNvPr id="9" name="Rectangle 8"/>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37922466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content lower illustra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D9AC854-5BE7-4270-942A-335892C85CCD}"/>
              </a:ext>
            </a:extLst>
          </p:cNvPr>
          <p:cNvSpPr/>
          <p:nvPr userDrawn="1"/>
        </p:nvSpPr>
        <p:spPr>
          <a:xfrm>
            <a:off x="1" y="2286000"/>
            <a:ext cx="12192000" cy="45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2" y="536575"/>
            <a:ext cx="4774855" cy="1447800"/>
          </a:xfrm>
        </p:spPr>
        <p:txBody>
          <a:bodyPr/>
          <a:lstStyle>
            <a:lvl1pPr>
              <a:defRPr baseline="0"/>
            </a:lvl1pPr>
          </a:lstStyle>
          <a:p>
            <a:r>
              <a:rPr lang="en-US"/>
              <a:t>CLICK TO EDIT MASTER TITLE STYLE</a:t>
            </a:r>
          </a:p>
        </p:txBody>
      </p:sp>
      <p:sp>
        <p:nvSpPr>
          <p:cNvPr id="4" name="Content Placeholder 3"/>
          <p:cNvSpPr>
            <a:spLocks noGrp="1"/>
          </p:cNvSpPr>
          <p:nvPr>
            <p:ph sz="half" idx="2"/>
          </p:nvPr>
        </p:nvSpPr>
        <p:spPr>
          <a:xfrm>
            <a:off x="6096001" y="536576"/>
            <a:ext cx="5573576" cy="1447800"/>
          </a:xfrm>
        </p:spPr>
        <p:txBody>
          <a:bodyPr/>
          <a:lstStyle>
            <a:lvl1pPr marL="0" indent="0">
              <a:lnSpc>
                <a:spcPct val="114000"/>
              </a:lnSpc>
              <a:buNone/>
              <a:defRPr sz="2401"/>
            </a:lvl1pPr>
            <a:lvl2pPr marL="457337" indent="0">
              <a:buNone/>
              <a:defRPr sz="18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p:txBody>
      </p:sp>
      <p:sp>
        <p:nvSpPr>
          <p:cNvPr id="11" name="Picture Placeholder 10"/>
          <p:cNvSpPr>
            <a:spLocks noGrp="1"/>
          </p:cNvSpPr>
          <p:nvPr>
            <p:ph type="pic" sz="quarter" idx="12"/>
          </p:nvPr>
        </p:nvSpPr>
        <p:spPr>
          <a:xfrm>
            <a:off x="1" y="2286000"/>
            <a:ext cx="12192000" cy="4572000"/>
          </a:xfrm>
        </p:spPr>
        <p:txBody>
          <a:bodyPr/>
          <a:lstStyle>
            <a:lvl1pPr marL="0" indent="0" algn="ctr">
              <a:buNone/>
              <a:defRPr/>
            </a:lvl1pPr>
          </a:lstStyle>
          <a:p>
            <a:r>
              <a:rPr lang="en-US"/>
              <a:t>Click icon to add picture</a:t>
            </a:r>
          </a:p>
        </p:txBody>
      </p:sp>
      <p:sp>
        <p:nvSpPr>
          <p:cNvPr id="8" name="Rectangle 7"/>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5" name="Date Placeholder 4"/>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6" name="Footer Placeholder 5"/>
          <p:cNvSpPr>
            <a:spLocks noGrp="1"/>
          </p:cNvSpPr>
          <p:nvPr>
            <p:ph type="ftr" sz="quarter" idx="11"/>
          </p:nvPr>
        </p:nvSpPr>
        <p:spPr/>
        <p:txBody>
          <a:bodyPr/>
          <a:lstStyle>
            <a:lvl1pPr>
              <a:defRPr>
                <a:solidFill>
                  <a:schemeClr val="bg1">
                    <a:lumMod val="50000"/>
                    <a:lumOff val="50000"/>
                  </a:schemeClr>
                </a:solidFill>
              </a:defRPr>
            </a:lvl1pPr>
          </a:lstStyle>
          <a:p>
            <a:endParaRPr lang="en-US"/>
          </a:p>
        </p:txBody>
      </p:sp>
      <p:sp>
        <p:nvSpPr>
          <p:cNvPr id="12" name="TextBox 11">
            <a:extLst>
              <a:ext uri="{FF2B5EF4-FFF2-40B4-BE49-F238E27FC236}">
                <a16:creationId xmlns:a16="http://schemas.microsoft.com/office/drawing/2014/main" id="{C00591AF-6BF8-4AF2-AB8B-B7B3D28D69F0}"/>
              </a:ext>
            </a:extLst>
          </p:cNvPr>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5E0EA15C-224D-4C8D-8BEA-221EE9A2360E}"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30304731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content lower image">
    <p:spTree>
      <p:nvGrpSpPr>
        <p:cNvPr id="1" name=""/>
        <p:cNvGrpSpPr/>
        <p:nvPr/>
      </p:nvGrpSpPr>
      <p:grpSpPr>
        <a:xfrm>
          <a:off x="0" y="0"/>
          <a:ext cx="0" cy="0"/>
          <a:chOff x="0" y="0"/>
          <a:chExt cx="0" cy="0"/>
        </a:xfrm>
      </p:grpSpPr>
      <p:sp>
        <p:nvSpPr>
          <p:cNvPr id="11" name="Picture Placeholder 10"/>
          <p:cNvSpPr>
            <a:spLocks noGrp="1"/>
          </p:cNvSpPr>
          <p:nvPr>
            <p:ph type="pic" sz="quarter" idx="12"/>
          </p:nvPr>
        </p:nvSpPr>
        <p:spPr>
          <a:xfrm>
            <a:off x="1" y="2286000"/>
            <a:ext cx="12192000" cy="4572000"/>
          </a:xfrm>
        </p:spPr>
        <p:txBody>
          <a:bodyPr/>
          <a:lstStyle>
            <a:lvl1pPr marL="0" indent="0" algn="ctr">
              <a:buNone/>
              <a:defRPr/>
            </a:lvl1pPr>
          </a:lstStyle>
          <a:p>
            <a:r>
              <a:rPr lang="en-US"/>
              <a:t>Click icon to add picture</a:t>
            </a:r>
          </a:p>
        </p:txBody>
      </p:sp>
      <p:sp>
        <p:nvSpPr>
          <p:cNvPr id="2" name="Title 1"/>
          <p:cNvSpPr>
            <a:spLocks noGrp="1"/>
          </p:cNvSpPr>
          <p:nvPr>
            <p:ph type="title" hasCustomPrompt="1"/>
          </p:nvPr>
        </p:nvSpPr>
        <p:spPr>
          <a:xfrm>
            <a:off x="973392" y="536575"/>
            <a:ext cx="4774855" cy="1447800"/>
          </a:xfrm>
        </p:spPr>
        <p:txBody>
          <a:bodyPr/>
          <a:lstStyle>
            <a:lvl1pPr>
              <a:defRPr baseline="0"/>
            </a:lvl1pPr>
          </a:lstStyle>
          <a:p>
            <a:r>
              <a:rPr lang="en-US"/>
              <a:t>CLICK TO EDIT MASTER TITLE STYLE</a:t>
            </a:r>
          </a:p>
        </p:txBody>
      </p:sp>
      <p:sp>
        <p:nvSpPr>
          <p:cNvPr id="4" name="Content Placeholder 3"/>
          <p:cNvSpPr>
            <a:spLocks noGrp="1"/>
          </p:cNvSpPr>
          <p:nvPr>
            <p:ph sz="half" idx="2"/>
          </p:nvPr>
        </p:nvSpPr>
        <p:spPr>
          <a:xfrm>
            <a:off x="6096001" y="536576"/>
            <a:ext cx="5573576" cy="1447800"/>
          </a:xfrm>
        </p:spPr>
        <p:txBody>
          <a:bodyPr/>
          <a:lstStyle>
            <a:lvl1pPr marL="0" indent="0">
              <a:lnSpc>
                <a:spcPct val="114000"/>
              </a:lnSpc>
              <a:buNone/>
              <a:defRPr sz="2401"/>
            </a:lvl1pPr>
            <a:lvl2pPr marL="457337" indent="0">
              <a:buNone/>
              <a:defRPr sz="18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p:txBody>
      </p:sp>
      <p:sp>
        <p:nvSpPr>
          <p:cNvPr id="8" name="Rectangle 7"/>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5" name="Date Placeholder 4"/>
          <p:cNvSpPr>
            <a:spLocks noGrp="1"/>
          </p:cNvSpPr>
          <p:nvPr>
            <p:ph type="dt" sz="half" idx="10"/>
          </p:nvPr>
        </p:nvSpPr>
        <p:spPr/>
        <p:txBody>
          <a:bodyPr/>
          <a:lstStyle>
            <a:lvl1pPr>
              <a:defRPr>
                <a:solidFill>
                  <a:schemeClr val="tx2"/>
                </a:solidFill>
              </a:defRPr>
            </a:lvl1pPr>
          </a:lstStyle>
          <a:p>
            <a:fld id="{3465F197-B1B8-4584-8B75-5D45B647D250}" type="datetimeFigureOut">
              <a:rPr lang="en-US" smtClean="0"/>
              <a:pPr/>
              <a:t>9/19/2023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Tree>
    <p:extLst>
      <p:ext uri="{BB962C8B-B14F-4D97-AF65-F5344CB8AC3E}">
        <p14:creationId xmlns:p14="http://schemas.microsoft.com/office/powerpoint/2010/main" val="539310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_60/40 im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3389" y="2854325"/>
            <a:ext cx="5881124" cy="1397000"/>
          </a:xfrm>
        </p:spPr>
        <p:txBody>
          <a:bodyPr lIns="0" tIns="0" rIns="0" bIns="0" anchor="b" anchorCtr="0">
            <a:noAutofit/>
          </a:bodyPr>
          <a:lstStyle>
            <a:lvl1pPr algn="l">
              <a:lnSpc>
                <a:spcPct val="80000"/>
              </a:lnSpc>
              <a:defRPr sz="6002" cap="all" baseline="0">
                <a:solidFill>
                  <a:schemeClr val="tx1"/>
                </a:solidFill>
              </a:defRPr>
            </a:lvl1pPr>
          </a:lstStyle>
          <a:p>
            <a:r>
              <a:rPr lang="en-US"/>
              <a:t>CLICK TO EDIT TITLE</a:t>
            </a:r>
          </a:p>
        </p:txBody>
      </p:sp>
      <p:sp>
        <p:nvSpPr>
          <p:cNvPr id="3" name="Subtitle 2"/>
          <p:cNvSpPr>
            <a:spLocks noGrp="1"/>
          </p:cNvSpPr>
          <p:nvPr>
            <p:ph type="subTitle" idx="1"/>
          </p:nvPr>
        </p:nvSpPr>
        <p:spPr>
          <a:xfrm>
            <a:off x="973261" y="4257675"/>
            <a:ext cx="5881124" cy="685800"/>
          </a:xfrm>
        </p:spPr>
        <p:txBody>
          <a:bodyPr lIns="0" tIns="45720" rIns="0">
            <a:noAutofit/>
          </a:bodyPr>
          <a:lstStyle>
            <a:lvl1pPr marL="0" indent="0" algn="l">
              <a:lnSpc>
                <a:spcPct val="80000"/>
              </a:lnSpc>
              <a:spcBef>
                <a:spcPts val="0"/>
              </a:spcBef>
              <a:buNone/>
              <a:defRPr sz="2401" b="0" cap="all" baseline="0">
                <a:solidFill>
                  <a:schemeClr val="accent1"/>
                </a:solidFill>
              </a:defRPr>
            </a:lvl1pPr>
            <a:lvl2pPr marL="457378" indent="0" algn="ctr">
              <a:buNone/>
              <a:defRPr>
                <a:solidFill>
                  <a:schemeClr val="tx1">
                    <a:tint val="75000"/>
                  </a:schemeClr>
                </a:solidFill>
              </a:defRPr>
            </a:lvl2pPr>
            <a:lvl3pPr marL="914758" indent="0" algn="ctr">
              <a:buNone/>
              <a:defRPr>
                <a:solidFill>
                  <a:schemeClr val="tx1">
                    <a:tint val="75000"/>
                  </a:schemeClr>
                </a:solidFill>
              </a:defRPr>
            </a:lvl3pPr>
            <a:lvl4pPr marL="1372137" indent="0" algn="ctr">
              <a:buNone/>
              <a:defRPr>
                <a:solidFill>
                  <a:schemeClr val="tx1">
                    <a:tint val="75000"/>
                  </a:schemeClr>
                </a:solidFill>
              </a:defRPr>
            </a:lvl4pPr>
            <a:lvl5pPr marL="1829517" indent="0" algn="ctr">
              <a:buNone/>
              <a:defRPr>
                <a:solidFill>
                  <a:schemeClr val="tx1">
                    <a:tint val="75000"/>
                  </a:schemeClr>
                </a:solidFill>
              </a:defRPr>
            </a:lvl5pPr>
            <a:lvl6pPr marL="2286895" indent="0" algn="ctr">
              <a:buNone/>
              <a:defRPr>
                <a:solidFill>
                  <a:schemeClr val="tx1">
                    <a:tint val="75000"/>
                  </a:schemeClr>
                </a:solidFill>
              </a:defRPr>
            </a:lvl6pPr>
            <a:lvl7pPr marL="2744275" indent="0" algn="ctr">
              <a:buNone/>
              <a:defRPr>
                <a:solidFill>
                  <a:schemeClr val="tx1">
                    <a:tint val="75000"/>
                  </a:schemeClr>
                </a:solidFill>
              </a:defRPr>
            </a:lvl7pPr>
            <a:lvl8pPr marL="3201653" indent="0" algn="ctr">
              <a:buNone/>
              <a:defRPr>
                <a:solidFill>
                  <a:schemeClr val="tx1">
                    <a:tint val="75000"/>
                  </a:schemeClr>
                </a:solidFill>
              </a:defRPr>
            </a:lvl8pPr>
            <a:lvl9pPr marL="365903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8" name="Freeform 6"/>
          <p:cNvSpPr>
            <a:spLocks noChangeAspect="1" noEditPoints="1"/>
          </p:cNvSpPr>
          <p:nvPr userDrawn="1"/>
        </p:nvSpPr>
        <p:spPr bwMode="auto">
          <a:xfrm>
            <a:off x="541479" y="536575"/>
            <a:ext cx="838364" cy="914400"/>
          </a:xfrm>
          <a:custGeom>
            <a:avLst/>
            <a:gdLst>
              <a:gd name="T0" fmla="*/ 661 w 1089"/>
              <a:gd name="T1" fmla="*/ 944 h 1188"/>
              <a:gd name="T2" fmla="*/ 690 w 1089"/>
              <a:gd name="T3" fmla="*/ 760 h 1188"/>
              <a:gd name="T4" fmla="*/ 399 w 1089"/>
              <a:gd name="T5" fmla="*/ 967 h 1188"/>
              <a:gd name="T6" fmla="*/ 569 w 1089"/>
              <a:gd name="T7" fmla="*/ 721 h 1188"/>
              <a:gd name="T8" fmla="*/ 360 w 1089"/>
              <a:gd name="T9" fmla="*/ 930 h 1188"/>
              <a:gd name="T10" fmla="*/ 452 w 1089"/>
              <a:gd name="T11" fmla="*/ 794 h 1188"/>
              <a:gd name="T12" fmla="*/ 219 w 1089"/>
              <a:gd name="T13" fmla="*/ 794 h 1188"/>
              <a:gd name="T14" fmla="*/ 490 w 1089"/>
              <a:gd name="T15" fmla="*/ 692 h 1188"/>
              <a:gd name="T16" fmla="*/ 336 w 1089"/>
              <a:gd name="T17" fmla="*/ 999 h 1188"/>
              <a:gd name="T18" fmla="*/ 753 w 1089"/>
              <a:gd name="T19" fmla="*/ 999 h 1188"/>
              <a:gd name="T20" fmla="*/ 869 w 1089"/>
              <a:gd name="T21" fmla="*/ 794 h 1188"/>
              <a:gd name="T22" fmla="*/ 729 w 1089"/>
              <a:gd name="T23" fmla="*/ 721 h 1188"/>
              <a:gd name="T24" fmla="*/ 869 w 1089"/>
              <a:gd name="T25" fmla="*/ 794 h 1188"/>
              <a:gd name="T26" fmla="*/ 1016 w 1089"/>
              <a:gd name="T27" fmla="*/ 285 h 1188"/>
              <a:gd name="T28" fmla="*/ 1080 w 1089"/>
              <a:gd name="T29" fmla="*/ 453 h 1188"/>
              <a:gd name="T30" fmla="*/ 1062 w 1089"/>
              <a:gd name="T31" fmla="*/ 341 h 1188"/>
              <a:gd name="T32" fmla="*/ 810 w 1089"/>
              <a:gd name="T33" fmla="*/ 458 h 1188"/>
              <a:gd name="T34" fmla="*/ 872 w 1089"/>
              <a:gd name="T35" fmla="*/ 474 h 1188"/>
              <a:gd name="T36" fmla="*/ 872 w 1089"/>
              <a:gd name="T37" fmla="*/ 289 h 1188"/>
              <a:gd name="T38" fmla="*/ 758 w 1089"/>
              <a:gd name="T39" fmla="*/ 303 h 1188"/>
              <a:gd name="T40" fmla="*/ 713 w 1089"/>
              <a:gd name="T41" fmla="*/ 335 h 1188"/>
              <a:gd name="T42" fmla="*/ 528 w 1089"/>
              <a:gd name="T43" fmla="*/ 302 h 1188"/>
              <a:gd name="T44" fmla="*/ 528 w 1089"/>
              <a:gd name="T45" fmla="*/ 489 h 1188"/>
              <a:gd name="T46" fmla="*/ 573 w 1089"/>
              <a:gd name="T47" fmla="*/ 329 h 1188"/>
              <a:gd name="T48" fmla="*/ 408 w 1089"/>
              <a:gd name="T49" fmla="*/ 303 h 1188"/>
              <a:gd name="T50" fmla="*/ 408 w 1089"/>
              <a:gd name="T51" fmla="*/ 489 h 1188"/>
              <a:gd name="T52" fmla="*/ 471 w 1089"/>
              <a:gd name="T53" fmla="*/ 320 h 1188"/>
              <a:gd name="T54" fmla="*/ 408 w 1089"/>
              <a:gd name="T55" fmla="*/ 303 h 1188"/>
              <a:gd name="T56" fmla="*/ 329 w 1089"/>
              <a:gd name="T57" fmla="*/ 472 h 1188"/>
              <a:gd name="T58" fmla="*/ 309 w 1089"/>
              <a:gd name="T59" fmla="*/ 303 h 1188"/>
              <a:gd name="T60" fmla="*/ 243 w 1089"/>
              <a:gd name="T61" fmla="*/ 320 h 1188"/>
              <a:gd name="T62" fmla="*/ 379 w 1089"/>
              <a:gd name="T63" fmla="*/ 489 h 1188"/>
              <a:gd name="T64" fmla="*/ 188 w 1089"/>
              <a:gd name="T65" fmla="*/ 298 h 1188"/>
              <a:gd name="T66" fmla="*/ 193 w 1089"/>
              <a:gd name="T67" fmla="*/ 464 h 1188"/>
              <a:gd name="T68" fmla="*/ 114 w 1089"/>
              <a:gd name="T69" fmla="*/ 302 h 1188"/>
              <a:gd name="T70" fmla="*/ 884 w 1089"/>
              <a:gd name="T71" fmla="*/ 16 h 1188"/>
              <a:gd name="T72" fmla="*/ 776 w 1089"/>
              <a:gd name="T73" fmla="*/ 107 h 1188"/>
              <a:gd name="T74" fmla="*/ 776 w 1089"/>
              <a:gd name="T75" fmla="*/ 107 h 1188"/>
              <a:gd name="T76" fmla="*/ 743 w 1089"/>
              <a:gd name="T77" fmla="*/ 36 h 1188"/>
              <a:gd name="T78" fmla="*/ 702 w 1089"/>
              <a:gd name="T79" fmla="*/ 17 h 1188"/>
              <a:gd name="T80" fmla="*/ 640 w 1089"/>
              <a:gd name="T81" fmla="*/ 40 h 1188"/>
              <a:gd name="T82" fmla="*/ 568 w 1089"/>
              <a:gd name="T83" fmla="*/ 4 h 1188"/>
              <a:gd name="T84" fmla="*/ 652 w 1089"/>
              <a:gd name="T85" fmla="*/ 172 h 1188"/>
              <a:gd name="T86" fmla="*/ 714 w 1089"/>
              <a:gd name="T87" fmla="*/ 189 h 1188"/>
              <a:gd name="T88" fmla="*/ 444 w 1089"/>
              <a:gd name="T89" fmla="*/ 120 h 1188"/>
              <a:gd name="T90" fmla="*/ 437 w 1089"/>
              <a:gd name="T91" fmla="*/ 136 h 1188"/>
              <a:gd name="T92" fmla="*/ 509 w 1089"/>
              <a:gd name="T93" fmla="*/ 189 h 1188"/>
              <a:gd name="T94" fmla="*/ 567 w 1089"/>
              <a:gd name="T95" fmla="*/ 169 h 1188"/>
              <a:gd name="T96" fmla="*/ 379 w 1089"/>
              <a:gd name="T97" fmla="*/ 189 h 1188"/>
              <a:gd name="T98" fmla="*/ 164 w 1089"/>
              <a:gd name="T99" fmla="*/ 189 h 1188"/>
              <a:gd name="T100" fmla="*/ 223 w 1089"/>
              <a:gd name="T101" fmla="*/ 197 h 1188"/>
              <a:gd name="T102" fmla="*/ 276 w 1089"/>
              <a:gd name="T103" fmla="*/ 203 h 1188"/>
              <a:gd name="T104" fmla="*/ 336 w 1089"/>
              <a:gd name="T105" fmla="*/ 34 h 1188"/>
              <a:gd name="T106" fmla="*/ 229 w 1089"/>
              <a:gd name="T107" fmla="*/ 148 h 1188"/>
              <a:gd name="T108" fmla="*/ 119 w 1089"/>
              <a:gd name="T109" fmla="*/ 47 h 1188"/>
              <a:gd name="T110" fmla="*/ 164 w 1089"/>
              <a:gd name="T111" fmla="*/ 203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9" h="1188">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tx1"/>
          </a:solidFill>
          <a:ln w="9525">
            <a:noFill/>
            <a:round/>
            <a:headEnd/>
            <a:tailEnd/>
          </a:ln>
        </p:spPr>
        <p:txBody>
          <a:bodyPr vert="horz" wrap="square" lIns="91464" tIns="45732" rIns="91464" bIns="45732" numCol="1" anchor="t" anchorCtr="0" compatLnSpc="1">
            <a:prstTxWarp prst="textNoShape">
              <a:avLst/>
            </a:prstTxWarp>
          </a:bodyPr>
          <a:lstStyle/>
          <a:p>
            <a:endParaRPr lang="en-US" sz="2401"/>
          </a:p>
        </p:txBody>
      </p:sp>
      <p:sp>
        <p:nvSpPr>
          <p:cNvPr id="7" name="Picture Placeholder 6"/>
          <p:cNvSpPr>
            <a:spLocks noGrp="1"/>
          </p:cNvSpPr>
          <p:nvPr>
            <p:ph type="pic" sz="quarter" idx="12"/>
          </p:nvPr>
        </p:nvSpPr>
        <p:spPr>
          <a:xfrm>
            <a:off x="7226595" y="0"/>
            <a:ext cx="4965405" cy="6858000"/>
          </a:xfrm>
          <a:ln>
            <a:noFill/>
          </a:ln>
        </p:spPr>
        <p:txBody>
          <a:bodyPr/>
          <a:lstStyle>
            <a:lvl1pPr marL="0" indent="0">
              <a:buNone/>
              <a:defRPr/>
            </a:lvl1pPr>
          </a:lstStyle>
          <a:p>
            <a:r>
              <a:rPr lang="en-US"/>
              <a:t>Click icon to add picture</a:t>
            </a:r>
          </a:p>
        </p:txBody>
      </p:sp>
      <p:sp>
        <p:nvSpPr>
          <p:cNvPr id="10" name="Rectangle 9"/>
          <p:cNvSpPr/>
          <p:nvPr userDrawn="1"/>
        </p:nvSpPr>
        <p:spPr>
          <a:xfrm>
            <a:off x="973392" y="672465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32924754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content lower image_blue lin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tx2"/>
                </a:solidFill>
              </a:defRPr>
            </a:lvl1pPr>
          </a:lstStyle>
          <a:p>
            <a:fld id="{3465F197-B1B8-4584-8B75-5D45B647D250}" type="datetimeFigureOut">
              <a:rPr lang="en-US" smtClean="0"/>
              <a:pPr/>
              <a:t>9/19/2023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10" name="Content Placeholder 9"/>
          <p:cNvSpPr>
            <a:spLocks noGrp="1"/>
          </p:cNvSpPr>
          <p:nvPr>
            <p:ph sz="quarter" idx="12"/>
          </p:nvPr>
        </p:nvSpPr>
        <p:spPr>
          <a:xfrm>
            <a:off x="973392" y="2838450"/>
            <a:ext cx="10696185" cy="3498850"/>
          </a:xfrm>
        </p:spPr>
        <p:txBody>
          <a:bodyPr/>
          <a:lstStyle>
            <a:lvl1pP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1" y="0"/>
            <a:ext cx="12192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4" name="Rectangle 13">
            <a:extLst>
              <a:ext uri="{FF2B5EF4-FFF2-40B4-BE49-F238E27FC236}">
                <a16:creationId xmlns:a16="http://schemas.microsoft.com/office/drawing/2014/main" id="{22DE2ABD-1965-4280-8565-3084ECBE4671}"/>
              </a:ext>
            </a:extLst>
          </p:cNvPr>
          <p:cNvSpPr/>
          <p:nvPr userDrawn="1"/>
        </p:nvSpPr>
        <p:spPr>
          <a:xfrm>
            <a:off x="1" y="0"/>
            <a:ext cx="12192000" cy="228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2" y="536576"/>
            <a:ext cx="4774855" cy="587375"/>
          </a:xfrm>
        </p:spPr>
        <p:txBody>
          <a:bodyPr/>
          <a:lstStyle>
            <a:lvl1pPr>
              <a:defRPr baseline="0">
                <a:solidFill>
                  <a:schemeClr val="bg1"/>
                </a:solidFill>
              </a:defRPr>
            </a:lvl1pPr>
          </a:lstStyle>
          <a:p>
            <a:r>
              <a:rPr lang="en-US"/>
              <a:t>CLICK TO EDIT MASTER TITLE STYLE</a:t>
            </a:r>
          </a:p>
        </p:txBody>
      </p:sp>
      <p:sp>
        <p:nvSpPr>
          <p:cNvPr id="4" name="Content Placeholder 3"/>
          <p:cNvSpPr>
            <a:spLocks noGrp="1"/>
          </p:cNvSpPr>
          <p:nvPr>
            <p:ph sz="half" idx="2"/>
          </p:nvPr>
        </p:nvSpPr>
        <p:spPr>
          <a:xfrm>
            <a:off x="6096001" y="536576"/>
            <a:ext cx="5573576" cy="1447800"/>
          </a:xfrm>
        </p:spPr>
        <p:txBody>
          <a:bodyPr/>
          <a:lstStyle>
            <a:lvl1pPr marL="0" indent="0">
              <a:lnSpc>
                <a:spcPct val="113000"/>
              </a:lnSpc>
              <a:buNone/>
              <a:defRPr sz="2401">
                <a:solidFill>
                  <a:schemeClr val="bg1"/>
                </a:solidFill>
              </a:defRPr>
            </a:lvl1pPr>
            <a:lvl2pPr marL="457337" indent="0">
              <a:buNone/>
              <a:defRPr sz="18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p:txBody>
      </p:sp>
      <p:sp>
        <p:nvSpPr>
          <p:cNvPr id="11" name="Rectangle 10"/>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4097068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Four icon layout_blue lin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CLICK TO EDIT 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8" name="Text Placeholder 7"/>
          <p:cNvSpPr>
            <a:spLocks noGrp="1"/>
          </p:cNvSpPr>
          <p:nvPr>
            <p:ph type="body" sz="quarter" idx="12"/>
          </p:nvPr>
        </p:nvSpPr>
        <p:spPr>
          <a:xfrm>
            <a:off x="973391" y="1984376"/>
            <a:ext cx="10002267" cy="790575"/>
          </a:xfrm>
        </p:spPr>
        <p:txBody>
          <a:bodyPr/>
          <a:lstStyle>
            <a:lvl1pPr marL="0" indent="0">
              <a:spcBef>
                <a:spcPts val="600"/>
              </a:spcBef>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a:p>
            <a:pPr lvl="1"/>
            <a:r>
              <a:rPr lang="en-US"/>
              <a:t>Second level</a:t>
            </a:r>
          </a:p>
        </p:txBody>
      </p:sp>
      <p:sp>
        <p:nvSpPr>
          <p:cNvPr id="30" name="Text Placeholder 9"/>
          <p:cNvSpPr>
            <a:spLocks noGrp="1"/>
          </p:cNvSpPr>
          <p:nvPr>
            <p:ph type="body" sz="quarter" idx="13"/>
          </p:nvPr>
        </p:nvSpPr>
        <p:spPr>
          <a:xfrm>
            <a:off x="973392" y="4689970"/>
            <a:ext cx="2286595" cy="1444752"/>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31" name="Text Placeholder 14"/>
          <p:cNvSpPr>
            <a:spLocks noGrp="1"/>
          </p:cNvSpPr>
          <p:nvPr>
            <p:ph type="body" sz="quarter" idx="17"/>
          </p:nvPr>
        </p:nvSpPr>
        <p:spPr>
          <a:xfrm>
            <a:off x="973392" y="4407495"/>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32" name="Text Placeholder 14"/>
          <p:cNvSpPr>
            <a:spLocks noGrp="1"/>
          </p:cNvSpPr>
          <p:nvPr>
            <p:ph type="body" sz="quarter" idx="18"/>
          </p:nvPr>
        </p:nvSpPr>
        <p:spPr>
          <a:xfrm>
            <a:off x="3547929" y="4407495"/>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33" name="Text Placeholder 14"/>
          <p:cNvSpPr>
            <a:spLocks noGrp="1"/>
          </p:cNvSpPr>
          <p:nvPr>
            <p:ph type="body" sz="quarter" idx="19"/>
          </p:nvPr>
        </p:nvSpPr>
        <p:spPr>
          <a:xfrm>
            <a:off x="6122467" y="4407495"/>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34" name="Text Placeholder 14"/>
          <p:cNvSpPr>
            <a:spLocks noGrp="1"/>
          </p:cNvSpPr>
          <p:nvPr>
            <p:ph type="body" sz="quarter" idx="20"/>
          </p:nvPr>
        </p:nvSpPr>
        <p:spPr>
          <a:xfrm>
            <a:off x="8697003" y="4407495"/>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35" name="Text Placeholder 9"/>
          <p:cNvSpPr>
            <a:spLocks noGrp="1"/>
          </p:cNvSpPr>
          <p:nvPr>
            <p:ph type="body" sz="quarter" idx="21"/>
          </p:nvPr>
        </p:nvSpPr>
        <p:spPr>
          <a:xfrm>
            <a:off x="3547929" y="4689970"/>
            <a:ext cx="2286595" cy="1444752"/>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36" name="Text Placeholder 9"/>
          <p:cNvSpPr>
            <a:spLocks noGrp="1"/>
          </p:cNvSpPr>
          <p:nvPr>
            <p:ph type="body" sz="quarter" idx="22"/>
          </p:nvPr>
        </p:nvSpPr>
        <p:spPr>
          <a:xfrm>
            <a:off x="6122467" y="4689970"/>
            <a:ext cx="2286595" cy="1444752"/>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37" name="Text Placeholder 9"/>
          <p:cNvSpPr>
            <a:spLocks noGrp="1"/>
          </p:cNvSpPr>
          <p:nvPr>
            <p:ph type="body" sz="quarter" idx="23"/>
          </p:nvPr>
        </p:nvSpPr>
        <p:spPr>
          <a:xfrm>
            <a:off x="8697003" y="4689970"/>
            <a:ext cx="2286595" cy="1444752"/>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16" name="Rectangle 15"/>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4246488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White_gray border-3 Icons">
    <p:spTree>
      <p:nvGrpSpPr>
        <p:cNvPr id="1" name=""/>
        <p:cNvGrpSpPr/>
        <p:nvPr/>
      </p:nvGrpSpPr>
      <p:grpSpPr>
        <a:xfrm>
          <a:off x="0" y="0"/>
          <a:ext cx="0" cy="0"/>
          <a:chOff x="0" y="0"/>
          <a:chExt cx="0" cy="0"/>
        </a:xfrm>
      </p:grpSpPr>
      <p:sp>
        <p:nvSpPr>
          <p:cNvPr id="7" name="Rectangle 6"/>
          <p:cNvSpPr/>
          <p:nvPr userDrawn="1"/>
        </p:nvSpPr>
        <p:spPr>
          <a:xfrm>
            <a:off x="0" y="0"/>
            <a:ext cx="610063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401"/>
          </a:p>
        </p:txBody>
      </p:sp>
      <p:sp>
        <p:nvSpPr>
          <p:cNvPr id="8" name="Rectangle 7"/>
          <p:cNvSpPr/>
          <p:nvPr userDrawn="1"/>
        </p:nvSpPr>
        <p:spPr>
          <a:xfrm>
            <a:off x="6091363" y="0"/>
            <a:ext cx="6100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0" name="Rectangle 9"/>
          <p:cNvSpPr/>
          <p:nvPr userDrawn="1"/>
        </p:nvSpPr>
        <p:spPr>
          <a:xfrm>
            <a:off x="533857" y="536576"/>
            <a:ext cx="11128098" cy="5800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1" y="1077915"/>
            <a:ext cx="10010207" cy="519111"/>
          </a:xfrm>
        </p:spPr>
        <p:txBody>
          <a:bodyPr/>
          <a:lstStyle/>
          <a:p>
            <a:r>
              <a:rPr lang="en-US"/>
              <a:t>CLICK TO EDIT TITLE STYLE</a:t>
            </a:r>
          </a:p>
        </p:txBody>
      </p:sp>
      <p:sp>
        <p:nvSpPr>
          <p:cNvPr id="3" name="Content Placeholder 2"/>
          <p:cNvSpPr>
            <a:spLocks noGrp="1"/>
          </p:cNvSpPr>
          <p:nvPr>
            <p:ph idx="1"/>
          </p:nvPr>
        </p:nvSpPr>
        <p:spPr>
          <a:xfrm>
            <a:off x="973392" y="2136775"/>
            <a:ext cx="4662114" cy="3676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11" name="Text Placeholder 9"/>
          <p:cNvSpPr>
            <a:spLocks noGrp="1"/>
          </p:cNvSpPr>
          <p:nvPr>
            <p:ph type="body" sz="quarter" idx="13"/>
          </p:nvPr>
        </p:nvSpPr>
        <p:spPr>
          <a:xfrm>
            <a:off x="7726470" y="2413496"/>
            <a:ext cx="3246966" cy="748805"/>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12" name="Text Placeholder 14"/>
          <p:cNvSpPr>
            <a:spLocks noGrp="1"/>
          </p:cNvSpPr>
          <p:nvPr>
            <p:ph type="body" sz="quarter" idx="17" hasCustomPrompt="1"/>
          </p:nvPr>
        </p:nvSpPr>
        <p:spPr>
          <a:xfrm>
            <a:off x="7726470" y="2132013"/>
            <a:ext cx="3244659"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text</a:t>
            </a:r>
          </a:p>
        </p:txBody>
      </p:sp>
      <p:sp>
        <p:nvSpPr>
          <p:cNvPr id="13" name="Text Placeholder 9"/>
          <p:cNvSpPr>
            <a:spLocks noGrp="1"/>
          </p:cNvSpPr>
          <p:nvPr>
            <p:ph type="body" sz="quarter" idx="18"/>
          </p:nvPr>
        </p:nvSpPr>
        <p:spPr>
          <a:xfrm>
            <a:off x="7726470" y="3729534"/>
            <a:ext cx="3246966" cy="748805"/>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14" name="Text Placeholder 14"/>
          <p:cNvSpPr>
            <a:spLocks noGrp="1"/>
          </p:cNvSpPr>
          <p:nvPr>
            <p:ph type="body" sz="quarter" idx="19" hasCustomPrompt="1"/>
          </p:nvPr>
        </p:nvSpPr>
        <p:spPr>
          <a:xfrm>
            <a:off x="7726470" y="3452019"/>
            <a:ext cx="3246966"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text</a:t>
            </a:r>
          </a:p>
        </p:txBody>
      </p:sp>
      <p:sp>
        <p:nvSpPr>
          <p:cNvPr id="15" name="Text Placeholder 9"/>
          <p:cNvSpPr>
            <a:spLocks noGrp="1"/>
          </p:cNvSpPr>
          <p:nvPr>
            <p:ph type="body" sz="quarter" idx="20"/>
          </p:nvPr>
        </p:nvSpPr>
        <p:spPr>
          <a:xfrm>
            <a:off x="7726470" y="5051921"/>
            <a:ext cx="3246966" cy="748805"/>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16" name="Text Placeholder 14"/>
          <p:cNvSpPr>
            <a:spLocks noGrp="1"/>
          </p:cNvSpPr>
          <p:nvPr>
            <p:ph type="body" sz="quarter" idx="21" hasCustomPrompt="1"/>
          </p:nvPr>
        </p:nvSpPr>
        <p:spPr>
          <a:xfrm>
            <a:off x="7726470" y="4772025"/>
            <a:ext cx="3246966"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text</a:t>
            </a:r>
          </a:p>
        </p:txBody>
      </p:sp>
      <p:sp>
        <p:nvSpPr>
          <p:cNvPr id="26" name="Footer Placeholder 4"/>
          <p:cNvSpPr>
            <a:spLocks noGrp="1"/>
          </p:cNvSpPr>
          <p:nvPr>
            <p:ph type="ftr" sz="quarter" idx="3"/>
          </p:nvPr>
        </p:nvSpPr>
        <p:spPr>
          <a:xfrm>
            <a:off x="2235201" y="6135688"/>
            <a:ext cx="8737600" cy="365760"/>
          </a:xfrm>
          <a:prstGeom prst="rect">
            <a:avLst/>
          </a:prstGeom>
        </p:spPr>
        <p:txBody>
          <a:bodyPr vert="horz" lIns="0" tIns="45724" rIns="0" bIns="0" rtlCol="0" anchor="t" anchorCtr="0"/>
          <a:lstStyle>
            <a:lvl1pPr algn="r">
              <a:lnSpc>
                <a:spcPct val="90000"/>
              </a:lnSpc>
              <a:defRPr sz="1200">
                <a:solidFill>
                  <a:schemeClr val="tx2"/>
                </a:solidFill>
              </a:defRPr>
            </a:lvl1pPr>
          </a:lstStyle>
          <a:p>
            <a:endParaRPr lang="en-US"/>
          </a:p>
        </p:txBody>
      </p:sp>
      <p:sp>
        <p:nvSpPr>
          <p:cNvPr id="17" name="Rectangle 16"/>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9" name="TextBox 18"/>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AC2FD928-8C00-48E2-92D7-4FA657BB893D}"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385540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ue_gray border-3 Icons">
    <p:spTree>
      <p:nvGrpSpPr>
        <p:cNvPr id="1" name=""/>
        <p:cNvGrpSpPr/>
        <p:nvPr/>
      </p:nvGrpSpPr>
      <p:grpSpPr>
        <a:xfrm>
          <a:off x="0" y="0"/>
          <a:ext cx="0" cy="0"/>
          <a:chOff x="0" y="0"/>
          <a:chExt cx="0" cy="0"/>
        </a:xfrm>
      </p:grpSpPr>
      <p:sp>
        <p:nvSpPr>
          <p:cNvPr id="7" name="Rectangle 6"/>
          <p:cNvSpPr/>
          <p:nvPr userDrawn="1"/>
        </p:nvSpPr>
        <p:spPr>
          <a:xfrm>
            <a:off x="0" y="0"/>
            <a:ext cx="610063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401"/>
          </a:p>
        </p:txBody>
      </p:sp>
      <p:sp>
        <p:nvSpPr>
          <p:cNvPr id="8" name="Rectangle 7"/>
          <p:cNvSpPr/>
          <p:nvPr userDrawn="1"/>
        </p:nvSpPr>
        <p:spPr>
          <a:xfrm>
            <a:off x="6091363" y="0"/>
            <a:ext cx="6100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0" name="Rectangle 9"/>
          <p:cNvSpPr/>
          <p:nvPr userDrawn="1"/>
        </p:nvSpPr>
        <p:spPr>
          <a:xfrm>
            <a:off x="533857" y="536576"/>
            <a:ext cx="11128098" cy="5800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1" y="1077915"/>
            <a:ext cx="10010207" cy="519111"/>
          </a:xfrm>
        </p:spPr>
        <p:txBody>
          <a:bodyPr/>
          <a:lstStyle/>
          <a:p>
            <a:r>
              <a:rPr lang="en-US"/>
              <a:t>CLICK TO EDIT TITLE STYLE</a:t>
            </a:r>
          </a:p>
        </p:txBody>
      </p:sp>
      <p:sp>
        <p:nvSpPr>
          <p:cNvPr id="3" name="Content Placeholder 2"/>
          <p:cNvSpPr>
            <a:spLocks noGrp="1"/>
          </p:cNvSpPr>
          <p:nvPr>
            <p:ph idx="1"/>
          </p:nvPr>
        </p:nvSpPr>
        <p:spPr>
          <a:xfrm>
            <a:off x="973392" y="2136775"/>
            <a:ext cx="4662114" cy="3676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11" name="Text Placeholder 9"/>
          <p:cNvSpPr>
            <a:spLocks noGrp="1"/>
          </p:cNvSpPr>
          <p:nvPr>
            <p:ph type="body" sz="quarter" idx="13"/>
          </p:nvPr>
        </p:nvSpPr>
        <p:spPr>
          <a:xfrm>
            <a:off x="7726470" y="2413496"/>
            <a:ext cx="3246966" cy="748805"/>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12" name="Text Placeholder 14"/>
          <p:cNvSpPr>
            <a:spLocks noGrp="1"/>
          </p:cNvSpPr>
          <p:nvPr>
            <p:ph type="body" sz="quarter" idx="17" hasCustomPrompt="1"/>
          </p:nvPr>
        </p:nvSpPr>
        <p:spPr>
          <a:xfrm>
            <a:off x="7726470" y="2132013"/>
            <a:ext cx="3244659"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text</a:t>
            </a:r>
          </a:p>
        </p:txBody>
      </p:sp>
      <p:sp>
        <p:nvSpPr>
          <p:cNvPr id="13" name="Text Placeholder 9"/>
          <p:cNvSpPr>
            <a:spLocks noGrp="1"/>
          </p:cNvSpPr>
          <p:nvPr>
            <p:ph type="body" sz="quarter" idx="18"/>
          </p:nvPr>
        </p:nvSpPr>
        <p:spPr>
          <a:xfrm>
            <a:off x="7726470" y="3729534"/>
            <a:ext cx="3246966" cy="748805"/>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14" name="Text Placeholder 14"/>
          <p:cNvSpPr>
            <a:spLocks noGrp="1"/>
          </p:cNvSpPr>
          <p:nvPr>
            <p:ph type="body" sz="quarter" idx="19" hasCustomPrompt="1"/>
          </p:nvPr>
        </p:nvSpPr>
        <p:spPr>
          <a:xfrm>
            <a:off x="7726470" y="3452019"/>
            <a:ext cx="3246966"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text</a:t>
            </a:r>
          </a:p>
        </p:txBody>
      </p:sp>
      <p:sp>
        <p:nvSpPr>
          <p:cNvPr id="15" name="Text Placeholder 9"/>
          <p:cNvSpPr>
            <a:spLocks noGrp="1"/>
          </p:cNvSpPr>
          <p:nvPr>
            <p:ph type="body" sz="quarter" idx="20"/>
          </p:nvPr>
        </p:nvSpPr>
        <p:spPr>
          <a:xfrm>
            <a:off x="7726470" y="5051921"/>
            <a:ext cx="3246966" cy="748805"/>
          </a:xfrm>
        </p:spPr>
        <p:txBody>
          <a:bodyPr tIns="91440" bIns="45720"/>
          <a:lstStyle>
            <a:lvl1pPr marL="0" indent="0">
              <a:spcBef>
                <a:spcPts val="600"/>
              </a:spcBef>
              <a:buFont typeface="Arial" panose="020B0604020202020204" pitchFamily="34" charse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16" name="Text Placeholder 14"/>
          <p:cNvSpPr>
            <a:spLocks noGrp="1"/>
          </p:cNvSpPr>
          <p:nvPr>
            <p:ph type="body" sz="quarter" idx="21" hasCustomPrompt="1"/>
          </p:nvPr>
        </p:nvSpPr>
        <p:spPr>
          <a:xfrm>
            <a:off x="7726470" y="4772025"/>
            <a:ext cx="3246966"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text</a:t>
            </a:r>
          </a:p>
        </p:txBody>
      </p:sp>
      <p:sp>
        <p:nvSpPr>
          <p:cNvPr id="26" name="Footer Placeholder 4"/>
          <p:cNvSpPr>
            <a:spLocks noGrp="1"/>
          </p:cNvSpPr>
          <p:nvPr>
            <p:ph type="ftr" sz="quarter" idx="3"/>
          </p:nvPr>
        </p:nvSpPr>
        <p:spPr>
          <a:xfrm>
            <a:off x="2235201" y="6135688"/>
            <a:ext cx="8737600" cy="365760"/>
          </a:xfrm>
          <a:prstGeom prst="rect">
            <a:avLst/>
          </a:prstGeom>
        </p:spPr>
        <p:txBody>
          <a:bodyPr vert="horz" lIns="0" tIns="45724" rIns="0" bIns="0" rtlCol="0" anchor="t" anchorCtr="0"/>
          <a:lstStyle>
            <a:lvl1pPr algn="r">
              <a:lnSpc>
                <a:spcPct val="90000"/>
              </a:lnSpc>
              <a:defRPr sz="1200">
                <a:solidFill>
                  <a:schemeClr val="tx2"/>
                </a:solidFill>
              </a:defRPr>
            </a:lvl1pPr>
          </a:lstStyle>
          <a:p>
            <a:endParaRPr lang="en-US"/>
          </a:p>
        </p:txBody>
      </p:sp>
      <p:sp>
        <p:nvSpPr>
          <p:cNvPr id="17" name="Rectangle 16"/>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9" name="TextBox 18"/>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A8E8F5BF-79C5-40CD-B55C-4906CA6D1865}"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32118105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3392" y="536576"/>
            <a:ext cx="10001526" cy="587375"/>
          </a:xfrm>
        </p:spPr>
        <p:txBody>
          <a:bodyPr/>
          <a:lstStyle/>
          <a:p>
            <a:r>
              <a:rPr lang="en-US"/>
              <a:t>CLICK TO EDIT TITLE STYLE</a:t>
            </a:r>
          </a:p>
        </p:txBody>
      </p:sp>
      <p:sp>
        <p:nvSpPr>
          <p:cNvPr id="3" name="Content Placeholder 2"/>
          <p:cNvSpPr>
            <a:spLocks noGrp="1"/>
          </p:cNvSpPr>
          <p:nvPr>
            <p:ph sz="half" idx="1"/>
          </p:nvPr>
        </p:nvSpPr>
        <p:spPr>
          <a:xfrm>
            <a:off x="973392" y="1984375"/>
            <a:ext cx="4770569" cy="3913123"/>
          </a:xfrm>
        </p:spPr>
        <p:txBody>
          <a:bodyPr/>
          <a:lstStyle>
            <a:lvl1pPr>
              <a:defRPr sz="2401"/>
            </a:lvl1pPr>
            <a:lvl2pPr>
              <a:defRPr sz="2401"/>
            </a:lvl2pPr>
            <a:lvl3pPr>
              <a:defRPr sz="2401"/>
            </a:lvl3pPr>
            <a:lvl4pPr>
              <a:defRPr sz="2401"/>
            </a:lvl4pPr>
            <a:lvl5pPr>
              <a:defRPr sz="24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42166" y="1984375"/>
            <a:ext cx="4774855" cy="3913123"/>
          </a:xfrm>
        </p:spPr>
        <p:txBody>
          <a:bodyPr/>
          <a:lstStyle>
            <a:lvl1pPr>
              <a:defRPr sz="2401"/>
            </a:lvl1pPr>
            <a:lvl2pPr>
              <a:defRPr sz="2401"/>
            </a:lvl2pPr>
            <a:lvl3pPr>
              <a:defRPr sz="2401"/>
            </a:lvl3pPr>
            <a:lvl4pPr>
              <a:defRPr sz="2401"/>
            </a:lvl4pPr>
            <a:lvl5pPr>
              <a:defRPr sz="24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65F197-B1B8-4584-8B75-5D45B647D250}" type="datetimeFigureOut">
              <a:rPr lang="en-US" smtClean="0"/>
              <a:t>9/19/2023</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38860048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 column with individual header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 STYLE</a:t>
            </a:r>
          </a:p>
        </p:txBody>
      </p:sp>
      <p:sp>
        <p:nvSpPr>
          <p:cNvPr id="3" name="Content Placeholder 2"/>
          <p:cNvSpPr>
            <a:spLocks noGrp="1"/>
          </p:cNvSpPr>
          <p:nvPr>
            <p:ph sz="half" idx="1"/>
          </p:nvPr>
        </p:nvSpPr>
        <p:spPr>
          <a:xfrm>
            <a:off x="973392" y="2954338"/>
            <a:ext cx="4536605" cy="628650"/>
          </a:xfrm>
        </p:spPr>
        <p:txBody>
          <a:bodyPr tIns="91440"/>
          <a:lstStyle>
            <a:lvl1pPr marL="0" indent="0">
              <a:spcBef>
                <a:spcPts val="200"/>
              </a:spcBef>
              <a:buNone/>
              <a:defRPr sz="2401"/>
            </a:lvl1pPr>
            <a:lvl2pPr marL="457337" indent="0">
              <a:spcBef>
                <a:spcPts val="200"/>
              </a:spcBef>
              <a:buNone/>
              <a:defRPr sz="24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p:txBody>
      </p:sp>
      <p:sp>
        <p:nvSpPr>
          <p:cNvPr id="5" name="Date Placeholder 4"/>
          <p:cNvSpPr>
            <a:spLocks noGrp="1"/>
          </p:cNvSpPr>
          <p:nvPr>
            <p:ph type="dt" sz="half" idx="10"/>
          </p:nvPr>
        </p:nvSpPr>
        <p:spPr/>
        <p:txBody>
          <a:bodyPr/>
          <a:lstStyle/>
          <a:p>
            <a:fld id="{3465F197-B1B8-4584-8B75-5D45B647D250}" type="datetimeFigureOut">
              <a:rPr lang="en-US" smtClean="0"/>
              <a:t>9/19/2023</a:t>
            </a:fld>
            <a:endParaRPr lang="en-US"/>
          </a:p>
        </p:txBody>
      </p:sp>
      <p:sp>
        <p:nvSpPr>
          <p:cNvPr id="6" name="Footer Placeholder 5"/>
          <p:cNvSpPr>
            <a:spLocks noGrp="1"/>
          </p:cNvSpPr>
          <p:nvPr>
            <p:ph type="ftr" sz="quarter" idx="11"/>
          </p:nvPr>
        </p:nvSpPr>
        <p:spPr/>
        <p:txBody>
          <a:bodyPr/>
          <a:lstStyle/>
          <a:p>
            <a:endParaRPr lang="en-US"/>
          </a:p>
        </p:txBody>
      </p:sp>
      <p:sp>
        <p:nvSpPr>
          <p:cNvPr id="10" name="Text Placeholder 2"/>
          <p:cNvSpPr>
            <a:spLocks noGrp="1"/>
          </p:cNvSpPr>
          <p:nvPr>
            <p:ph type="body" idx="12"/>
          </p:nvPr>
        </p:nvSpPr>
        <p:spPr>
          <a:xfrm>
            <a:off x="973392" y="2643189"/>
            <a:ext cx="4536605"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17" name="Content Placeholder 2"/>
          <p:cNvSpPr>
            <a:spLocks noGrp="1"/>
          </p:cNvSpPr>
          <p:nvPr>
            <p:ph sz="half" idx="17"/>
          </p:nvPr>
        </p:nvSpPr>
        <p:spPr>
          <a:xfrm>
            <a:off x="973392" y="1597026"/>
            <a:ext cx="9995915" cy="488949"/>
          </a:xfrm>
        </p:spPr>
        <p:txBody>
          <a:bodyPr tIns="0"/>
          <a:lstStyle>
            <a:lvl1pPr marL="0" indent="0">
              <a:spcBef>
                <a:spcPts val="200"/>
              </a:spcBef>
              <a:buNone/>
              <a:defRPr sz="2401"/>
            </a:lvl1pPr>
            <a:lvl2pPr marL="457337" indent="0">
              <a:spcBef>
                <a:spcPts val="200"/>
              </a:spcBef>
              <a:buNone/>
              <a:defRPr sz="24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p:txBody>
      </p:sp>
      <p:sp>
        <p:nvSpPr>
          <p:cNvPr id="23" name="Content Placeholder 2"/>
          <p:cNvSpPr>
            <a:spLocks noGrp="1"/>
          </p:cNvSpPr>
          <p:nvPr>
            <p:ph sz="half" idx="18"/>
          </p:nvPr>
        </p:nvSpPr>
        <p:spPr>
          <a:xfrm>
            <a:off x="6442167" y="2954338"/>
            <a:ext cx="4536605" cy="628650"/>
          </a:xfrm>
        </p:spPr>
        <p:txBody>
          <a:bodyPr tIns="91440"/>
          <a:lstStyle>
            <a:lvl1pPr marL="0" indent="0">
              <a:spcBef>
                <a:spcPts val="200"/>
              </a:spcBef>
              <a:buNone/>
              <a:defRPr sz="2401"/>
            </a:lvl1pPr>
            <a:lvl2pPr marL="457337" indent="0">
              <a:spcBef>
                <a:spcPts val="200"/>
              </a:spcBef>
              <a:buNone/>
              <a:defRPr sz="24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p:txBody>
      </p:sp>
      <p:sp>
        <p:nvSpPr>
          <p:cNvPr id="24" name="Text Placeholder 2"/>
          <p:cNvSpPr>
            <a:spLocks noGrp="1"/>
          </p:cNvSpPr>
          <p:nvPr>
            <p:ph type="body" idx="19"/>
          </p:nvPr>
        </p:nvSpPr>
        <p:spPr>
          <a:xfrm>
            <a:off x="6442167" y="2643189"/>
            <a:ext cx="4536605"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25" name="Content Placeholder 2"/>
          <p:cNvSpPr>
            <a:spLocks noGrp="1"/>
          </p:cNvSpPr>
          <p:nvPr>
            <p:ph sz="half" idx="20"/>
          </p:nvPr>
        </p:nvSpPr>
        <p:spPr>
          <a:xfrm>
            <a:off x="6442167" y="4334383"/>
            <a:ext cx="4536605" cy="628650"/>
          </a:xfrm>
        </p:spPr>
        <p:txBody>
          <a:bodyPr tIns="91440"/>
          <a:lstStyle>
            <a:lvl1pPr marL="0" indent="0">
              <a:spcBef>
                <a:spcPts val="200"/>
              </a:spcBef>
              <a:buNone/>
              <a:defRPr sz="2401"/>
            </a:lvl1pPr>
            <a:lvl2pPr marL="457337" indent="0">
              <a:spcBef>
                <a:spcPts val="200"/>
              </a:spcBef>
              <a:buNone/>
              <a:defRPr sz="24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p:txBody>
      </p:sp>
      <p:sp>
        <p:nvSpPr>
          <p:cNvPr id="26" name="Text Placeholder 2"/>
          <p:cNvSpPr>
            <a:spLocks noGrp="1"/>
          </p:cNvSpPr>
          <p:nvPr>
            <p:ph type="body" idx="21"/>
          </p:nvPr>
        </p:nvSpPr>
        <p:spPr>
          <a:xfrm>
            <a:off x="6442167" y="4032661"/>
            <a:ext cx="4536605"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27" name="Content Placeholder 2"/>
          <p:cNvSpPr>
            <a:spLocks noGrp="1"/>
          </p:cNvSpPr>
          <p:nvPr>
            <p:ph sz="half" idx="22"/>
          </p:nvPr>
        </p:nvSpPr>
        <p:spPr>
          <a:xfrm>
            <a:off x="6442167" y="5708650"/>
            <a:ext cx="4536605" cy="628650"/>
          </a:xfrm>
        </p:spPr>
        <p:txBody>
          <a:bodyPr tIns="91440"/>
          <a:lstStyle>
            <a:lvl1pPr marL="0" indent="0">
              <a:spcBef>
                <a:spcPts val="200"/>
              </a:spcBef>
              <a:buNone/>
              <a:defRPr sz="2401"/>
            </a:lvl1pPr>
            <a:lvl2pPr marL="457337" indent="0">
              <a:spcBef>
                <a:spcPts val="200"/>
              </a:spcBef>
              <a:buNone/>
              <a:defRPr sz="24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p:txBody>
      </p:sp>
      <p:sp>
        <p:nvSpPr>
          <p:cNvPr id="28" name="Text Placeholder 2"/>
          <p:cNvSpPr>
            <a:spLocks noGrp="1"/>
          </p:cNvSpPr>
          <p:nvPr>
            <p:ph type="body" idx="23"/>
          </p:nvPr>
        </p:nvSpPr>
        <p:spPr>
          <a:xfrm>
            <a:off x="6442167" y="5397501"/>
            <a:ext cx="4536605"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33" name="Content Placeholder 2"/>
          <p:cNvSpPr>
            <a:spLocks noGrp="1"/>
          </p:cNvSpPr>
          <p:nvPr>
            <p:ph sz="half" idx="24"/>
          </p:nvPr>
        </p:nvSpPr>
        <p:spPr>
          <a:xfrm>
            <a:off x="973392" y="4334383"/>
            <a:ext cx="4536605" cy="628650"/>
          </a:xfrm>
        </p:spPr>
        <p:txBody>
          <a:bodyPr tIns="91440"/>
          <a:lstStyle>
            <a:lvl1pPr marL="0" indent="0">
              <a:spcBef>
                <a:spcPts val="200"/>
              </a:spcBef>
              <a:buNone/>
              <a:defRPr sz="2401"/>
            </a:lvl1pPr>
            <a:lvl2pPr marL="457337" indent="0">
              <a:spcBef>
                <a:spcPts val="200"/>
              </a:spcBef>
              <a:buNone/>
              <a:defRPr sz="24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p:txBody>
      </p:sp>
      <p:sp>
        <p:nvSpPr>
          <p:cNvPr id="34" name="Text Placeholder 2"/>
          <p:cNvSpPr>
            <a:spLocks noGrp="1"/>
          </p:cNvSpPr>
          <p:nvPr>
            <p:ph type="body" idx="25"/>
          </p:nvPr>
        </p:nvSpPr>
        <p:spPr>
          <a:xfrm>
            <a:off x="973392" y="4032661"/>
            <a:ext cx="4536605"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37" name="Content Placeholder 2"/>
          <p:cNvSpPr>
            <a:spLocks noGrp="1"/>
          </p:cNvSpPr>
          <p:nvPr>
            <p:ph sz="half" idx="26"/>
          </p:nvPr>
        </p:nvSpPr>
        <p:spPr>
          <a:xfrm>
            <a:off x="973392" y="5708650"/>
            <a:ext cx="4536605" cy="628650"/>
          </a:xfrm>
        </p:spPr>
        <p:txBody>
          <a:bodyPr tIns="91440"/>
          <a:lstStyle>
            <a:lvl1pPr marL="0" indent="0">
              <a:spcBef>
                <a:spcPts val="200"/>
              </a:spcBef>
              <a:buNone/>
              <a:defRPr sz="2401"/>
            </a:lvl1pPr>
            <a:lvl2pPr marL="457337" indent="0">
              <a:spcBef>
                <a:spcPts val="200"/>
              </a:spcBef>
              <a:buNone/>
              <a:defRPr sz="2401"/>
            </a:lvl2pPr>
            <a:lvl3pPr marL="914674" indent="0">
              <a:buNone/>
              <a:defRPr sz="1801"/>
            </a:lvl3pPr>
            <a:lvl4pPr marL="1372011" indent="0">
              <a:buNone/>
              <a:defRPr sz="1801"/>
            </a:lvl4pPr>
            <a:lvl5pPr marL="1829349" indent="0">
              <a:buNone/>
              <a:defRPr sz="1801"/>
            </a:lvl5pPr>
            <a:lvl6pPr>
              <a:defRPr sz="1901"/>
            </a:lvl6pPr>
            <a:lvl7pPr>
              <a:defRPr sz="1901"/>
            </a:lvl7pPr>
            <a:lvl8pPr>
              <a:defRPr sz="1901"/>
            </a:lvl8pPr>
            <a:lvl9pPr>
              <a:defRPr sz="1901"/>
            </a:lvl9pPr>
          </a:lstStyle>
          <a:p>
            <a:pPr lvl="0"/>
            <a:r>
              <a:rPr lang="en-US"/>
              <a:t>Click to edit Master text styles</a:t>
            </a:r>
          </a:p>
          <a:p>
            <a:pPr lvl="1"/>
            <a:r>
              <a:rPr lang="en-US"/>
              <a:t>Second level</a:t>
            </a:r>
          </a:p>
        </p:txBody>
      </p:sp>
      <p:sp>
        <p:nvSpPr>
          <p:cNvPr id="38" name="Text Placeholder 2"/>
          <p:cNvSpPr>
            <a:spLocks noGrp="1"/>
          </p:cNvSpPr>
          <p:nvPr>
            <p:ph type="body" idx="27"/>
          </p:nvPr>
        </p:nvSpPr>
        <p:spPr>
          <a:xfrm>
            <a:off x="973392" y="5397501"/>
            <a:ext cx="4536605"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19" name="Rectangle 18"/>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9673692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TITLE STYLE</a:t>
            </a:r>
          </a:p>
        </p:txBody>
      </p:sp>
      <p:sp>
        <p:nvSpPr>
          <p:cNvPr id="3" name="Text Placeholder 2"/>
          <p:cNvSpPr>
            <a:spLocks noGrp="1"/>
          </p:cNvSpPr>
          <p:nvPr>
            <p:ph type="body" idx="1"/>
          </p:nvPr>
        </p:nvSpPr>
        <p:spPr>
          <a:xfrm>
            <a:off x="968984" y="1984376"/>
            <a:ext cx="4774411"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4" name="Content Placeholder 3"/>
          <p:cNvSpPr>
            <a:spLocks noGrp="1"/>
          </p:cNvSpPr>
          <p:nvPr>
            <p:ph sz="half" idx="2"/>
          </p:nvPr>
        </p:nvSpPr>
        <p:spPr>
          <a:xfrm>
            <a:off x="968984" y="2276475"/>
            <a:ext cx="4774411" cy="3705225"/>
          </a:xfrm>
        </p:spPr>
        <p:txBody>
          <a:bodyPr tIns="91440"/>
          <a:lstStyle>
            <a:lvl1pPr>
              <a:defRPr sz="2401"/>
            </a:lvl1pPr>
            <a:lvl2pPr>
              <a:defRPr sz="2401"/>
            </a:lvl2pPr>
            <a:lvl3pPr>
              <a:defRPr sz="2401"/>
            </a:lvl3pPr>
            <a:lvl4pPr>
              <a:defRPr sz="2401"/>
            </a:lvl4pPr>
            <a:lvl5pPr>
              <a:defRPr sz="2401"/>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42166" y="1984376"/>
            <a:ext cx="4774411" cy="295275"/>
          </a:xfrm>
        </p:spPr>
        <p:txBody>
          <a:bodyPr anchor="t" anchorCtr="0"/>
          <a:lstStyle>
            <a:lvl1pPr marL="0" indent="0">
              <a:buNone/>
              <a:defRPr sz="2401" b="1">
                <a:solidFill>
                  <a:schemeClr val="tx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42166" y="2276475"/>
            <a:ext cx="4774411" cy="3705225"/>
          </a:xfrm>
        </p:spPr>
        <p:txBody>
          <a:bodyPr tIns="91440"/>
          <a:lstStyle>
            <a:lvl1pPr>
              <a:defRPr sz="2401"/>
            </a:lvl1pPr>
            <a:lvl2pPr>
              <a:defRPr sz="2401"/>
            </a:lvl2pPr>
            <a:lvl3pPr>
              <a:defRPr sz="2401"/>
            </a:lvl3pPr>
            <a:lvl4pPr>
              <a:defRPr sz="2401"/>
            </a:lvl4pPr>
            <a:lvl5pPr>
              <a:defRPr sz="2401"/>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65F197-B1B8-4584-8B75-5D45B647D250}" type="datetimeFigureOut">
              <a:rPr lang="en-US" smtClean="0"/>
              <a:t>9/19/2023</a:t>
            </a:fld>
            <a:endParaRPr lang="en-US"/>
          </a:p>
        </p:txBody>
      </p:sp>
      <p:sp>
        <p:nvSpPr>
          <p:cNvPr id="8" name="Footer Placeholder 7"/>
          <p:cNvSpPr>
            <a:spLocks noGrp="1"/>
          </p:cNvSpPr>
          <p:nvPr>
            <p:ph type="ftr" sz="quarter" idx="11"/>
          </p:nvPr>
        </p:nvSpPr>
        <p:spPr/>
        <p:txBody>
          <a:bodyPr/>
          <a:lstStyle/>
          <a:p>
            <a:endParaRPr lang="en-US"/>
          </a:p>
        </p:txBody>
      </p:sp>
      <p:sp>
        <p:nvSpPr>
          <p:cNvPr id="10" name="Rectangle 9"/>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990438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60/40 Title and Content_blue line">
    <p:spTree>
      <p:nvGrpSpPr>
        <p:cNvPr id="1" name=""/>
        <p:cNvGrpSpPr/>
        <p:nvPr/>
      </p:nvGrpSpPr>
      <p:grpSpPr>
        <a:xfrm>
          <a:off x="0" y="0"/>
          <a:ext cx="0" cy="0"/>
          <a:chOff x="0" y="0"/>
          <a:chExt cx="0" cy="0"/>
        </a:xfrm>
      </p:grpSpPr>
      <p:sp>
        <p:nvSpPr>
          <p:cNvPr id="6" name="Rectangle 5"/>
          <p:cNvSpPr/>
          <p:nvPr userDrawn="1"/>
        </p:nvSpPr>
        <p:spPr>
          <a:xfrm>
            <a:off x="7226595" y="0"/>
            <a:ext cx="4965405" cy="6858000"/>
          </a:xfrm>
          <a:prstGeom prst="rect">
            <a:avLst/>
          </a:prstGeom>
          <a:solidFill>
            <a:srgbClr val="D2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3" y="536576"/>
            <a:ext cx="5468773" cy="587375"/>
          </a:xfrm>
        </p:spPr>
        <p:txBody>
          <a:bodyPr/>
          <a:lstStyle>
            <a:lvl1pPr>
              <a:defRPr/>
            </a:lvl1pPr>
          </a:lstStyle>
          <a:p>
            <a:r>
              <a:rPr lang="en-US"/>
              <a:t>CLICK TO EDIT MASTER TITLE</a:t>
            </a:r>
          </a:p>
        </p:txBody>
      </p:sp>
      <p:sp>
        <p:nvSpPr>
          <p:cNvPr id="3" name="Content Placeholder 2"/>
          <p:cNvSpPr>
            <a:spLocks noGrp="1"/>
          </p:cNvSpPr>
          <p:nvPr>
            <p:ph idx="1"/>
          </p:nvPr>
        </p:nvSpPr>
        <p:spPr>
          <a:xfrm>
            <a:off x="973393" y="1984375"/>
            <a:ext cx="5468774" cy="3986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5" name="Footer Placeholder 4"/>
          <p:cNvSpPr>
            <a:spLocks noGrp="1"/>
          </p:cNvSpPr>
          <p:nvPr>
            <p:ph type="ftr" sz="quarter" idx="11"/>
          </p:nvPr>
        </p:nvSpPr>
        <p:spPr/>
        <p:txBody>
          <a:bodyPr/>
          <a:lstStyle>
            <a:lvl1pPr>
              <a:defRPr>
                <a:solidFill>
                  <a:schemeClr val="bg1">
                    <a:lumMod val="50000"/>
                    <a:lumOff val="50000"/>
                  </a:schemeClr>
                </a:solidFill>
              </a:defRPr>
            </a:lvl1pPr>
          </a:lstStyle>
          <a:p>
            <a:endParaRPr lang="en-US"/>
          </a:p>
        </p:txBody>
      </p:sp>
      <p:sp>
        <p:nvSpPr>
          <p:cNvPr id="8" name="Content Placeholder 2"/>
          <p:cNvSpPr>
            <a:spLocks noGrp="1"/>
          </p:cNvSpPr>
          <p:nvPr>
            <p:ph idx="12"/>
          </p:nvPr>
        </p:nvSpPr>
        <p:spPr>
          <a:xfrm>
            <a:off x="7755370" y="1984375"/>
            <a:ext cx="3914207" cy="3986784"/>
          </a:xfrm>
        </p:spPr>
        <p:txBody>
          <a:bodyPr/>
          <a:lstStyle>
            <a:lvl1pPr>
              <a:defRPr>
                <a:solidFill>
                  <a:schemeClr val="bg1"/>
                </a:solidFill>
              </a:defRPr>
            </a:lvl1pPr>
            <a:lvl2pPr>
              <a:buClrTx/>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2" name="TextBox 11"/>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3E0DA4FF-9DE6-4190-921A-E1273B912EF9}"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17984241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0/60 Title and Two Content Comparison_blue line">
    <p:spTree>
      <p:nvGrpSpPr>
        <p:cNvPr id="1" name=""/>
        <p:cNvGrpSpPr/>
        <p:nvPr/>
      </p:nvGrpSpPr>
      <p:grpSpPr>
        <a:xfrm>
          <a:off x="0" y="0"/>
          <a:ext cx="0" cy="0"/>
          <a:chOff x="0" y="0"/>
          <a:chExt cx="0" cy="0"/>
        </a:xfrm>
      </p:grpSpPr>
      <p:sp>
        <p:nvSpPr>
          <p:cNvPr id="6" name="Rectangle 5"/>
          <p:cNvSpPr/>
          <p:nvPr userDrawn="1"/>
        </p:nvSpPr>
        <p:spPr>
          <a:xfrm>
            <a:off x="4417575" y="0"/>
            <a:ext cx="7774425" cy="6858000"/>
          </a:xfrm>
          <a:prstGeom prst="rect">
            <a:avLst/>
          </a:prstGeom>
          <a:solidFill>
            <a:srgbClr val="D2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2" y="2366170"/>
            <a:ext cx="3075788" cy="2125663"/>
          </a:xfrm>
        </p:spPr>
        <p:txBody>
          <a:bodyPr tIns="0" bIns="0" anchor="ctr" anchorCtr="0"/>
          <a:lstStyle>
            <a:lvl1pPr>
              <a:defRPr sz="3201" baseline="0"/>
            </a:lvl1pPr>
          </a:lstStyle>
          <a:p>
            <a:r>
              <a:rPr lang="en-US"/>
              <a:t>CLICK TO EDIT MASTER TITLE</a:t>
            </a:r>
          </a:p>
        </p:txBody>
      </p:sp>
      <p:sp>
        <p:nvSpPr>
          <p:cNvPr id="4" name="Date Placeholder 3"/>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7" name="Rectangle 6"/>
          <p:cNvSpPr/>
          <p:nvPr userDrawn="1"/>
        </p:nvSpPr>
        <p:spPr>
          <a:xfrm rot="16200000">
            <a:off x="-1624947" y="3362308"/>
            <a:ext cx="3383280" cy="1333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5" name="Footer Placeholder 4"/>
          <p:cNvSpPr>
            <a:spLocks noGrp="1"/>
          </p:cNvSpPr>
          <p:nvPr>
            <p:ph type="ftr" sz="quarter" idx="11"/>
          </p:nvPr>
        </p:nvSpPr>
        <p:spPr/>
        <p:txBody>
          <a:bodyPr/>
          <a:lstStyle>
            <a:lvl1pPr>
              <a:defRPr>
                <a:solidFill>
                  <a:schemeClr val="bg1">
                    <a:lumMod val="50000"/>
                    <a:lumOff val="50000"/>
                  </a:schemeClr>
                </a:solidFill>
              </a:defRPr>
            </a:lvl1pPr>
          </a:lstStyle>
          <a:p>
            <a:endParaRPr lang="en-US"/>
          </a:p>
        </p:txBody>
      </p:sp>
      <p:sp>
        <p:nvSpPr>
          <p:cNvPr id="12" name="Text Placeholder 2"/>
          <p:cNvSpPr>
            <a:spLocks noGrp="1"/>
          </p:cNvSpPr>
          <p:nvPr>
            <p:ph type="body" idx="1"/>
          </p:nvPr>
        </p:nvSpPr>
        <p:spPr>
          <a:xfrm>
            <a:off x="4992401" y="542926"/>
            <a:ext cx="3145656" cy="771525"/>
          </a:xfrm>
        </p:spPr>
        <p:txBody>
          <a:bodyPr bIns="0" anchor="b" anchorCtr="0"/>
          <a:lstStyle>
            <a:lvl1pPr marL="0" indent="0">
              <a:buNone/>
              <a:defRPr sz="2401" b="1">
                <a:solidFill>
                  <a:schemeClr val="bg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13" name="Content Placeholder 3"/>
          <p:cNvSpPr>
            <a:spLocks noGrp="1"/>
          </p:cNvSpPr>
          <p:nvPr>
            <p:ph sz="half" idx="2"/>
          </p:nvPr>
        </p:nvSpPr>
        <p:spPr>
          <a:xfrm>
            <a:off x="4992401" y="1597025"/>
            <a:ext cx="3145656" cy="3986784"/>
          </a:xfrm>
        </p:spPr>
        <p:txBody>
          <a:bodyPr tIns="91440"/>
          <a:lstStyle>
            <a:lvl1pPr>
              <a:defRPr sz="2401">
                <a:solidFill>
                  <a:schemeClr val="bg1"/>
                </a:solidFill>
              </a:defRPr>
            </a:lvl1pPr>
            <a:lvl2pPr>
              <a:buClrTx/>
              <a:defRPr sz="2401">
                <a:solidFill>
                  <a:schemeClr val="bg1"/>
                </a:solidFill>
              </a:defRPr>
            </a:lvl2pPr>
            <a:lvl3pPr>
              <a:buClrTx/>
              <a:defRPr sz="2401">
                <a:solidFill>
                  <a:schemeClr val="bg1"/>
                </a:solidFill>
              </a:defRPr>
            </a:lvl3pPr>
            <a:lvl4pPr>
              <a:buClrTx/>
              <a:defRPr sz="2401">
                <a:solidFill>
                  <a:schemeClr val="bg1"/>
                </a:solidFill>
              </a:defRPr>
            </a:lvl4pPr>
            <a:lvl5pPr>
              <a:buClrTx/>
              <a:defRPr sz="2401">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2"/>
          <p:cNvSpPr>
            <a:spLocks noGrp="1"/>
          </p:cNvSpPr>
          <p:nvPr>
            <p:ph type="body" idx="12"/>
          </p:nvPr>
        </p:nvSpPr>
        <p:spPr>
          <a:xfrm>
            <a:off x="8527097" y="542926"/>
            <a:ext cx="3145656" cy="771525"/>
          </a:xfrm>
        </p:spPr>
        <p:txBody>
          <a:bodyPr bIns="0" anchor="b" anchorCtr="0"/>
          <a:lstStyle>
            <a:lvl1pPr marL="0" indent="0">
              <a:buNone/>
              <a:defRPr sz="2401" b="1">
                <a:solidFill>
                  <a:schemeClr val="bg1"/>
                </a:solidFill>
              </a:defRPr>
            </a:lvl1pPr>
            <a:lvl2pPr marL="457378" indent="0">
              <a:buNone/>
              <a:defRPr sz="2001" b="1"/>
            </a:lvl2pPr>
            <a:lvl3pPr marL="914758" indent="0">
              <a:buNone/>
              <a:defRPr sz="1901" b="1"/>
            </a:lvl3pPr>
            <a:lvl4pPr marL="1372137" indent="0">
              <a:buNone/>
              <a:defRPr sz="1600" b="1"/>
            </a:lvl4pPr>
            <a:lvl5pPr marL="1829517" indent="0">
              <a:buNone/>
              <a:defRPr sz="1600" b="1"/>
            </a:lvl5pPr>
            <a:lvl6pPr marL="2286895" indent="0">
              <a:buNone/>
              <a:defRPr sz="1600" b="1"/>
            </a:lvl6pPr>
            <a:lvl7pPr marL="2744275" indent="0">
              <a:buNone/>
              <a:defRPr sz="1600" b="1"/>
            </a:lvl7pPr>
            <a:lvl8pPr marL="3201653" indent="0">
              <a:buNone/>
              <a:defRPr sz="1600" b="1"/>
            </a:lvl8pPr>
            <a:lvl9pPr marL="3659033" indent="0">
              <a:buNone/>
              <a:defRPr sz="1600" b="1"/>
            </a:lvl9pPr>
          </a:lstStyle>
          <a:p>
            <a:pPr lvl="0"/>
            <a:r>
              <a:rPr lang="en-US"/>
              <a:t>Click to edit Master text styles</a:t>
            </a:r>
          </a:p>
        </p:txBody>
      </p:sp>
      <p:sp>
        <p:nvSpPr>
          <p:cNvPr id="15" name="Content Placeholder 3"/>
          <p:cNvSpPr>
            <a:spLocks noGrp="1"/>
          </p:cNvSpPr>
          <p:nvPr>
            <p:ph sz="half" idx="13"/>
          </p:nvPr>
        </p:nvSpPr>
        <p:spPr>
          <a:xfrm>
            <a:off x="8527097" y="1597025"/>
            <a:ext cx="3145656" cy="3986784"/>
          </a:xfrm>
        </p:spPr>
        <p:txBody>
          <a:bodyPr vert="horz" lIns="0" tIns="91440" rIns="0" bIns="45724" rtlCol="0">
            <a:noAutofit/>
          </a:bodyPr>
          <a:lstStyle>
            <a:lvl1pPr>
              <a:defRPr lang="en-US" dirty="0" smtClean="0">
                <a:solidFill>
                  <a:schemeClr val="bg1"/>
                </a:solidFill>
              </a:defRPr>
            </a:lvl1pPr>
            <a:lvl2pPr>
              <a:buClrTx/>
              <a:defRPr lang="en-US" dirty="0" smtClean="0">
                <a:solidFill>
                  <a:schemeClr val="bg1"/>
                </a:solidFill>
              </a:defRPr>
            </a:lvl2pPr>
            <a:lvl3pPr>
              <a:buClrTx/>
              <a:defRPr lang="en-US" dirty="0" smtClean="0">
                <a:solidFill>
                  <a:schemeClr val="bg1"/>
                </a:solidFill>
              </a:defRPr>
            </a:lvl3pPr>
            <a:lvl4pPr>
              <a:buClrTx/>
              <a:defRPr lang="en-US" dirty="0" smtClean="0">
                <a:solidFill>
                  <a:schemeClr val="bg1"/>
                </a:solidFill>
              </a:defRPr>
            </a:lvl4pPr>
            <a:lvl5pPr>
              <a:buClrTx/>
              <a:defRPr lang="en-US" dirty="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Freeform 15"/>
          <p:cNvSpPr/>
          <p:nvPr userDrawn="1"/>
        </p:nvSpPr>
        <p:spPr>
          <a:xfrm>
            <a:off x="4982873" y="1455737"/>
            <a:ext cx="6669237" cy="0"/>
          </a:xfrm>
          <a:custGeom>
            <a:avLst/>
            <a:gdLst>
              <a:gd name="connsiteX0" fmla="*/ 0 w 6667500"/>
              <a:gd name="connsiteY0" fmla="*/ 0 h 0"/>
              <a:gd name="connsiteX1" fmla="*/ 6667500 w 6667500"/>
              <a:gd name="connsiteY1" fmla="*/ 0 h 0"/>
            </a:gdLst>
            <a:ahLst/>
            <a:cxnLst>
              <a:cxn ang="0">
                <a:pos x="connsiteX0" y="connsiteY0"/>
              </a:cxn>
              <a:cxn ang="0">
                <a:pos x="connsiteX1" y="connsiteY1"/>
              </a:cxn>
            </a:cxnLst>
            <a:rect l="l" t="t" r="r" b="b"/>
            <a:pathLst>
              <a:path w="6667500">
                <a:moveTo>
                  <a:pt x="0" y="0"/>
                </a:moveTo>
                <a:lnTo>
                  <a:pt x="666750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7" name="TextBox 16"/>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02FFF59B-F4F6-4753-80AE-4F2219A1173D}"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3610369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CLICK TO EDIT TITLE STYLE</a:t>
            </a:r>
          </a:p>
        </p:txBody>
      </p:sp>
      <p:sp>
        <p:nvSpPr>
          <p:cNvPr id="3" name="Date Placeholder 2"/>
          <p:cNvSpPr>
            <a:spLocks noGrp="1"/>
          </p:cNvSpPr>
          <p:nvPr>
            <p:ph type="dt" sz="half" idx="10"/>
          </p:nvPr>
        </p:nvSpPr>
        <p:spPr/>
        <p:txBody>
          <a:bodyPr/>
          <a:lstStyle/>
          <a:p>
            <a:fld id="{3465F197-B1B8-4584-8B75-5D45B647D250}" type="datetimeFigureOut">
              <a:rPr lang="en-US" smtClean="0"/>
              <a:t>9/19/2023</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78049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CLICK TO EDIT TITLE STYLE</a:t>
            </a:r>
          </a:p>
        </p:txBody>
      </p:sp>
      <p:sp>
        <p:nvSpPr>
          <p:cNvPr id="3" name="Content Placeholder 2"/>
          <p:cNvSpPr>
            <a:spLocks noGrp="1"/>
          </p:cNvSpPr>
          <p:nvPr>
            <p:ph idx="1"/>
          </p:nvPr>
        </p:nvSpPr>
        <p:spPr>
          <a:xfrm>
            <a:off x="973392" y="1590674"/>
            <a:ext cx="10001526" cy="438912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3681582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_no lin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 STYLE</a:t>
            </a:r>
          </a:p>
        </p:txBody>
      </p:sp>
      <p:sp>
        <p:nvSpPr>
          <p:cNvPr id="3" name="Date Placeholder 2"/>
          <p:cNvSpPr>
            <a:spLocks noGrp="1"/>
          </p:cNvSpPr>
          <p:nvPr>
            <p:ph type="dt" sz="half" idx="10"/>
          </p:nvPr>
        </p:nvSpPr>
        <p:spPr/>
        <p:txBody>
          <a:bodyPr/>
          <a:lstStyle/>
          <a:p>
            <a:fld id="{3465F197-B1B8-4584-8B75-5D45B647D250}" type="datetimeFigureOut">
              <a:rPr lang="en-US" smtClean="0"/>
              <a:t>9/19/2023</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8655733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65F197-B1B8-4584-8B75-5D45B647D250}" type="datetimeFigureOut">
              <a:rPr lang="en-US" smtClean="0"/>
              <a:t>9/19/2023</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72523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Mayo End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72496" y="2733676"/>
            <a:ext cx="4454099" cy="1371600"/>
          </a:xfrm>
        </p:spPr>
        <p:txBody>
          <a:bodyPr anchor="ctr" anchorCtr="0"/>
          <a:lstStyle>
            <a:lvl1pPr algn="l">
              <a:defRPr sz="4001" baseline="0"/>
            </a:lvl1pPr>
          </a:lstStyle>
          <a:p>
            <a:r>
              <a:rPr lang="en-US"/>
              <a:t>CLICK TO EDIT MASTER TITLE STYLE</a:t>
            </a:r>
          </a:p>
        </p:txBody>
      </p:sp>
      <p:sp>
        <p:nvSpPr>
          <p:cNvPr id="3" name="Date Placeholder 2"/>
          <p:cNvSpPr>
            <a:spLocks noGrp="1"/>
          </p:cNvSpPr>
          <p:nvPr>
            <p:ph type="dt" sz="half" idx="10"/>
          </p:nvPr>
        </p:nvSpPr>
        <p:spPr/>
        <p:txBody>
          <a:bodyPr/>
          <a:lstStyle/>
          <a:p>
            <a:fld id="{3465F197-B1B8-4584-8B75-5D45B647D250}" type="datetimeFigureOut">
              <a:rPr lang="en-US" smtClean="0"/>
              <a:t>9/19/2023</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rot="16200000">
            <a:off x="-1624947" y="3362308"/>
            <a:ext cx="3383280" cy="1333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10603602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7808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926377" y="536576"/>
            <a:ext cx="2743200" cy="5435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73391" y="536576"/>
            <a:ext cx="7594488" cy="5435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819499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8"/>
          <p:cNvSpPr txBox="1">
            <a:spLocks noGrp="1"/>
          </p:cNvSpPr>
          <p:nvPr>
            <p:ph type="ctrTitle"/>
          </p:nvPr>
        </p:nvSpPr>
        <p:spPr>
          <a:xfrm>
            <a:off x="973391" y="2854325"/>
            <a:ext cx="9999339" cy="139700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chemeClr val="lt1"/>
              </a:buClr>
              <a:buSzPts val="6002"/>
              <a:buFont typeface="Arial"/>
              <a:buNone/>
              <a:defRPr sz="6002"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8"/>
          <p:cNvSpPr txBox="1">
            <a:spLocks noGrp="1"/>
          </p:cNvSpPr>
          <p:nvPr>
            <p:ph type="subTitle" idx="1"/>
          </p:nvPr>
        </p:nvSpPr>
        <p:spPr>
          <a:xfrm>
            <a:off x="973392" y="4257675"/>
            <a:ext cx="10001526" cy="685800"/>
          </a:xfrm>
          <a:prstGeom prst="rect">
            <a:avLst/>
          </a:prstGeom>
          <a:noFill/>
          <a:ln>
            <a:noFill/>
          </a:ln>
        </p:spPr>
        <p:txBody>
          <a:bodyPr spcFirstLastPara="1" wrap="square" lIns="0" tIns="45700" rIns="0" bIns="45700" anchor="t" anchorCtr="0">
            <a:noAutofit/>
          </a:bodyPr>
          <a:lstStyle>
            <a:lvl1pPr lvl="0" algn="l">
              <a:lnSpc>
                <a:spcPct val="80000"/>
              </a:lnSpc>
              <a:spcBef>
                <a:spcPts val="0"/>
              </a:spcBef>
              <a:spcAft>
                <a:spcPts val="0"/>
              </a:spcAft>
              <a:buSzPts val="2401"/>
              <a:buNone/>
              <a:defRPr sz="2401" b="0" cap="none">
                <a:solidFill>
                  <a:schemeClr val="accent1"/>
                </a:solidFill>
              </a:defRPr>
            </a:lvl1pPr>
            <a:lvl2pPr lvl="1" algn="ctr">
              <a:lnSpc>
                <a:spcPct val="90000"/>
              </a:lnSpc>
              <a:spcBef>
                <a:spcPts val="600"/>
              </a:spcBef>
              <a:spcAft>
                <a:spcPts val="0"/>
              </a:spcAft>
              <a:buSzPts val="2401"/>
              <a:buNone/>
              <a:defRPr>
                <a:solidFill>
                  <a:schemeClr val="lt1"/>
                </a:solidFill>
              </a:defRPr>
            </a:lvl2pPr>
            <a:lvl3pPr lvl="2" algn="ctr">
              <a:lnSpc>
                <a:spcPct val="90000"/>
              </a:lnSpc>
              <a:spcBef>
                <a:spcPts val="600"/>
              </a:spcBef>
              <a:spcAft>
                <a:spcPts val="0"/>
              </a:spcAft>
              <a:buSzPts val="2401"/>
              <a:buNone/>
              <a:defRPr>
                <a:solidFill>
                  <a:schemeClr val="lt1"/>
                </a:solidFill>
              </a:defRPr>
            </a:lvl3pPr>
            <a:lvl4pPr lvl="3" algn="ctr">
              <a:lnSpc>
                <a:spcPct val="90000"/>
              </a:lnSpc>
              <a:spcBef>
                <a:spcPts val="600"/>
              </a:spcBef>
              <a:spcAft>
                <a:spcPts val="0"/>
              </a:spcAft>
              <a:buSzPts val="2401"/>
              <a:buNone/>
              <a:defRPr>
                <a:solidFill>
                  <a:schemeClr val="lt1"/>
                </a:solidFill>
              </a:defRPr>
            </a:lvl4pPr>
            <a:lvl5pPr lvl="4" algn="ctr">
              <a:lnSpc>
                <a:spcPct val="90000"/>
              </a:lnSpc>
              <a:spcBef>
                <a:spcPts val="600"/>
              </a:spcBef>
              <a:spcAft>
                <a:spcPts val="0"/>
              </a:spcAft>
              <a:buSzPts val="2401"/>
              <a:buNone/>
              <a:defRPr>
                <a:solidFill>
                  <a:schemeClr val="lt1"/>
                </a:solidFill>
              </a:defRPr>
            </a:lvl5pPr>
            <a:lvl6pPr lvl="5" algn="ctr">
              <a:spcBef>
                <a:spcPts val="400"/>
              </a:spcBef>
              <a:spcAft>
                <a:spcPts val="0"/>
              </a:spcAft>
              <a:buClr>
                <a:schemeClr val="lt1"/>
              </a:buClr>
              <a:buSzPts val="2001"/>
              <a:buNone/>
              <a:defRPr>
                <a:solidFill>
                  <a:schemeClr val="lt1"/>
                </a:solidFill>
              </a:defRPr>
            </a:lvl6pPr>
            <a:lvl7pPr lvl="6" algn="ctr">
              <a:spcBef>
                <a:spcPts val="400"/>
              </a:spcBef>
              <a:spcAft>
                <a:spcPts val="0"/>
              </a:spcAft>
              <a:buClr>
                <a:schemeClr val="lt1"/>
              </a:buClr>
              <a:buSzPts val="2001"/>
              <a:buNone/>
              <a:defRPr>
                <a:solidFill>
                  <a:schemeClr val="lt1"/>
                </a:solidFill>
              </a:defRPr>
            </a:lvl7pPr>
            <a:lvl8pPr lvl="7" algn="ctr">
              <a:spcBef>
                <a:spcPts val="400"/>
              </a:spcBef>
              <a:spcAft>
                <a:spcPts val="0"/>
              </a:spcAft>
              <a:buClr>
                <a:schemeClr val="lt1"/>
              </a:buClr>
              <a:buSzPts val="2001"/>
              <a:buNone/>
              <a:defRPr>
                <a:solidFill>
                  <a:schemeClr val="lt1"/>
                </a:solidFill>
              </a:defRPr>
            </a:lvl8pPr>
            <a:lvl9pPr lvl="8" algn="ctr">
              <a:spcBef>
                <a:spcPts val="400"/>
              </a:spcBef>
              <a:spcAft>
                <a:spcPts val="0"/>
              </a:spcAft>
              <a:buClr>
                <a:schemeClr val="lt1"/>
              </a:buClr>
              <a:buSzPts val="2001"/>
              <a:buNone/>
              <a:defRPr>
                <a:solidFill>
                  <a:schemeClr val="lt1"/>
                </a:solidFill>
              </a:defRPr>
            </a:lvl9pPr>
          </a:lstStyle>
          <a:p>
            <a:endParaRPr/>
          </a:p>
        </p:txBody>
      </p:sp>
      <p:sp>
        <p:nvSpPr>
          <p:cNvPr id="18" name="Google Shape;18;p18"/>
          <p:cNvSpPr/>
          <p:nvPr/>
        </p:nvSpPr>
        <p:spPr>
          <a:xfrm>
            <a:off x="973392" y="672465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b="0" i="0" u="none" strike="noStrike" cap="none">
              <a:solidFill>
                <a:schemeClr val="lt1"/>
              </a:solidFill>
              <a:latin typeface="Arial"/>
              <a:ea typeface="Arial"/>
              <a:cs typeface="Arial"/>
              <a:sym typeface="Arial"/>
            </a:endParaRPr>
          </a:p>
        </p:txBody>
      </p:sp>
      <p:sp>
        <p:nvSpPr>
          <p:cNvPr id="19" name="Google Shape;19;p18"/>
          <p:cNvSpPr/>
          <p:nvPr/>
        </p:nvSpPr>
        <p:spPr>
          <a:xfrm>
            <a:off x="541479" y="536575"/>
            <a:ext cx="838364" cy="914400"/>
          </a:xfrm>
          <a:custGeom>
            <a:avLst/>
            <a:gdLst/>
            <a:ahLst/>
            <a:cxnLst/>
            <a:rect l="l" t="t" r="r" b="b"/>
            <a:pathLst>
              <a:path w="1089" h="1188" extrusionOk="0">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lt1"/>
          </a:solidFill>
          <a:ln>
            <a:noFill/>
          </a:ln>
        </p:spPr>
        <p:txBody>
          <a:bodyPr spcFirstLastPara="1" wrap="square" lIns="91450" tIns="45725" rIns="91450" bIns="45725" anchor="t" anchorCtr="0">
            <a:noAutofit/>
          </a:bodyPr>
          <a:lstStyle/>
          <a:p>
            <a:pPr marL="0" marR="0" lvl="0" indent="0" algn="l"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19"/>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19"/>
          <p:cNvSpPr txBox="1">
            <a:spLocks noGrp="1"/>
          </p:cNvSpPr>
          <p:nvPr>
            <p:ph type="body" idx="1"/>
          </p:nvPr>
        </p:nvSpPr>
        <p:spPr>
          <a:xfrm>
            <a:off x="973392" y="1590674"/>
            <a:ext cx="10001526" cy="4389120"/>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lt1"/>
                </a:solidFill>
              </a:defRPr>
            </a:lvl1pPr>
            <a:lvl2pPr marL="914400" lvl="1" indent="-381063" algn="l">
              <a:lnSpc>
                <a:spcPct val="90000"/>
              </a:lnSpc>
              <a:spcBef>
                <a:spcPts val="600"/>
              </a:spcBef>
              <a:spcAft>
                <a:spcPts val="0"/>
              </a:spcAft>
              <a:buSzPts val="2401"/>
              <a:buChar char="•"/>
              <a:defRPr>
                <a:solidFill>
                  <a:schemeClr val="lt1"/>
                </a:solidFill>
              </a:defRPr>
            </a:lvl2pPr>
            <a:lvl3pPr marL="1371600" lvl="2" indent="-381063" algn="l">
              <a:lnSpc>
                <a:spcPct val="90000"/>
              </a:lnSpc>
              <a:spcBef>
                <a:spcPts val="600"/>
              </a:spcBef>
              <a:spcAft>
                <a:spcPts val="0"/>
              </a:spcAft>
              <a:buSzPts val="2401"/>
              <a:buChar char="•"/>
              <a:defRPr>
                <a:solidFill>
                  <a:schemeClr val="lt1"/>
                </a:solidFill>
              </a:defRPr>
            </a:lvl3pPr>
            <a:lvl4pPr marL="1828800" lvl="3" indent="-381063" algn="l">
              <a:lnSpc>
                <a:spcPct val="90000"/>
              </a:lnSpc>
              <a:spcBef>
                <a:spcPts val="600"/>
              </a:spcBef>
              <a:spcAft>
                <a:spcPts val="0"/>
              </a:spcAft>
              <a:buSzPts val="2401"/>
              <a:buChar char="•"/>
              <a:defRPr>
                <a:solidFill>
                  <a:schemeClr val="lt1"/>
                </a:solidFill>
              </a:defRPr>
            </a:lvl4pPr>
            <a:lvl5pPr marL="2286000" lvl="4" indent="-381063" algn="l">
              <a:lnSpc>
                <a:spcPct val="90000"/>
              </a:lnSpc>
              <a:spcBef>
                <a:spcPts val="600"/>
              </a:spcBef>
              <a:spcAft>
                <a:spcPts val="0"/>
              </a:spcAft>
              <a:buSzPts val="2401"/>
              <a:buChar char="•"/>
              <a:defRPr>
                <a:solidFill>
                  <a:schemeClr val="lt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3" name="Google Shape;23;p19"/>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9"/>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9"/>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Mayo Ending Slide" type="titleOnly">
  <p:cSld name="TITLE_ONLY">
    <p:spTree>
      <p:nvGrpSpPr>
        <p:cNvPr id="1" name="Shape 26"/>
        <p:cNvGrpSpPr/>
        <p:nvPr/>
      </p:nvGrpSpPr>
      <p:grpSpPr>
        <a:xfrm>
          <a:off x="0" y="0"/>
          <a:ext cx="0" cy="0"/>
          <a:chOff x="0" y="0"/>
          <a:chExt cx="0" cy="0"/>
        </a:xfrm>
      </p:grpSpPr>
      <p:sp>
        <p:nvSpPr>
          <p:cNvPr id="27" name="Google Shape;27;p20"/>
          <p:cNvSpPr txBox="1">
            <a:spLocks noGrp="1"/>
          </p:cNvSpPr>
          <p:nvPr>
            <p:ph type="title"/>
          </p:nvPr>
        </p:nvSpPr>
        <p:spPr>
          <a:xfrm>
            <a:off x="2772496" y="2733676"/>
            <a:ext cx="4454099" cy="1371600"/>
          </a:xfrm>
          <a:prstGeom prst="rect">
            <a:avLst/>
          </a:prstGeom>
          <a:noFill/>
          <a:ln>
            <a:noFill/>
          </a:ln>
        </p:spPr>
        <p:txBody>
          <a:bodyPr spcFirstLastPara="1" wrap="square" lIns="0" tIns="45700" rIns="0" bIns="45700" anchor="ctr" anchorCtr="0">
            <a:noAutofit/>
          </a:bodyPr>
          <a:lstStyle>
            <a:lvl1pPr lvl="0" algn="l">
              <a:lnSpc>
                <a:spcPct val="90000"/>
              </a:lnSpc>
              <a:spcBef>
                <a:spcPts val="0"/>
              </a:spcBef>
              <a:spcAft>
                <a:spcPts val="0"/>
              </a:spcAft>
              <a:buClr>
                <a:schemeClr val="lt1"/>
              </a:buClr>
              <a:buSzPts val="4001"/>
              <a:buFont typeface="Arial"/>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20"/>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0"/>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0"/>
          <p:cNvSpPr/>
          <p:nvPr/>
        </p:nvSpPr>
        <p:spPr>
          <a:xfrm rot="-5400000">
            <a:off x="-1624947" y="3362308"/>
            <a:ext cx="3383280" cy="13338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Slide_with full bleed image">
  <p:cSld name="Title Slide_with full bleed image">
    <p:spTree>
      <p:nvGrpSpPr>
        <p:cNvPr id="1" name="Shape 31"/>
        <p:cNvGrpSpPr/>
        <p:nvPr/>
      </p:nvGrpSpPr>
      <p:grpSpPr>
        <a:xfrm>
          <a:off x="0" y="0"/>
          <a:ext cx="0" cy="0"/>
          <a:chOff x="0" y="0"/>
          <a:chExt cx="0" cy="0"/>
        </a:xfrm>
      </p:grpSpPr>
      <p:sp>
        <p:nvSpPr>
          <p:cNvPr id="32" name="Google Shape;32;p21"/>
          <p:cNvSpPr txBox="1">
            <a:spLocks noGrp="1"/>
          </p:cNvSpPr>
          <p:nvPr>
            <p:ph type="ctrTitle"/>
          </p:nvPr>
        </p:nvSpPr>
        <p:spPr>
          <a:xfrm>
            <a:off x="973391" y="2854325"/>
            <a:ext cx="9999339" cy="139700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chemeClr val="lt1"/>
              </a:buClr>
              <a:buSzPts val="6002"/>
              <a:buFont typeface="Arial"/>
              <a:buNone/>
              <a:defRPr sz="6002"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21"/>
          <p:cNvSpPr txBox="1">
            <a:spLocks noGrp="1"/>
          </p:cNvSpPr>
          <p:nvPr>
            <p:ph type="subTitle" idx="1"/>
          </p:nvPr>
        </p:nvSpPr>
        <p:spPr>
          <a:xfrm>
            <a:off x="973262" y="4257675"/>
            <a:ext cx="10001655" cy="685800"/>
          </a:xfrm>
          <a:prstGeom prst="rect">
            <a:avLst/>
          </a:prstGeom>
          <a:noFill/>
          <a:ln>
            <a:noFill/>
          </a:ln>
        </p:spPr>
        <p:txBody>
          <a:bodyPr spcFirstLastPara="1" wrap="square" lIns="0" tIns="45700" rIns="0" bIns="45700" anchor="t" anchorCtr="0">
            <a:noAutofit/>
          </a:bodyPr>
          <a:lstStyle>
            <a:lvl1pPr lvl="0" algn="l">
              <a:lnSpc>
                <a:spcPct val="80000"/>
              </a:lnSpc>
              <a:spcBef>
                <a:spcPts val="0"/>
              </a:spcBef>
              <a:spcAft>
                <a:spcPts val="0"/>
              </a:spcAft>
              <a:buSzPts val="2401"/>
              <a:buNone/>
              <a:defRPr sz="2401" b="0" cap="none">
                <a:solidFill>
                  <a:schemeClr val="lt1"/>
                </a:solidFill>
              </a:defRPr>
            </a:lvl1pPr>
            <a:lvl2pPr lvl="1" algn="ctr">
              <a:lnSpc>
                <a:spcPct val="90000"/>
              </a:lnSpc>
              <a:spcBef>
                <a:spcPts val="600"/>
              </a:spcBef>
              <a:spcAft>
                <a:spcPts val="0"/>
              </a:spcAft>
              <a:buSzPts val="2401"/>
              <a:buNone/>
              <a:defRPr>
                <a:solidFill>
                  <a:schemeClr val="lt1"/>
                </a:solidFill>
              </a:defRPr>
            </a:lvl2pPr>
            <a:lvl3pPr lvl="2" algn="ctr">
              <a:lnSpc>
                <a:spcPct val="90000"/>
              </a:lnSpc>
              <a:spcBef>
                <a:spcPts val="600"/>
              </a:spcBef>
              <a:spcAft>
                <a:spcPts val="0"/>
              </a:spcAft>
              <a:buSzPts val="2401"/>
              <a:buNone/>
              <a:defRPr>
                <a:solidFill>
                  <a:schemeClr val="lt1"/>
                </a:solidFill>
              </a:defRPr>
            </a:lvl3pPr>
            <a:lvl4pPr lvl="3" algn="ctr">
              <a:lnSpc>
                <a:spcPct val="90000"/>
              </a:lnSpc>
              <a:spcBef>
                <a:spcPts val="600"/>
              </a:spcBef>
              <a:spcAft>
                <a:spcPts val="0"/>
              </a:spcAft>
              <a:buSzPts val="2401"/>
              <a:buNone/>
              <a:defRPr>
                <a:solidFill>
                  <a:schemeClr val="lt1"/>
                </a:solidFill>
              </a:defRPr>
            </a:lvl4pPr>
            <a:lvl5pPr lvl="4" algn="ctr">
              <a:lnSpc>
                <a:spcPct val="90000"/>
              </a:lnSpc>
              <a:spcBef>
                <a:spcPts val="600"/>
              </a:spcBef>
              <a:spcAft>
                <a:spcPts val="0"/>
              </a:spcAft>
              <a:buSzPts val="2401"/>
              <a:buNone/>
              <a:defRPr>
                <a:solidFill>
                  <a:schemeClr val="lt1"/>
                </a:solidFill>
              </a:defRPr>
            </a:lvl5pPr>
            <a:lvl6pPr lvl="5" algn="ctr">
              <a:spcBef>
                <a:spcPts val="400"/>
              </a:spcBef>
              <a:spcAft>
                <a:spcPts val="0"/>
              </a:spcAft>
              <a:buClr>
                <a:schemeClr val="lt1"/>
              </a:buClr>
              <a:buSzPts val="2001"/>
              <a:buNone/>
              <a:defRPr>
                <a:solidFill>
                  <a:schemeClr val="lt1"/>
                </a:solidFill>
              </a:defRPr>
            </a:lvl6pPr>
            <a:lvl7pPr lvl="6" algn="ctr">
              <a:spcBef>
                <a:spcPts val="400"/>
              </a:spcBef>
              <a:spcAft>
                <a:spcPts val="0"/>
              </a:spcAft>
              <a:buClr>
                <a:schemeClr val="lt1"/>
              </a:buClr>
              <a:buSzPts val="2001"/>
              <a:buNone/>
              <a:defRPr>
                <a:solidFill>
                  <a:schemeClr val="lt1"/>
                </a:solidFill>
              </a:defRPr>
            </a:lvl7pPr>
            <a:lvl8pPr lvl="7" algn="ctr">
              <a:spcBef>
                <a:spcPts val="400"/>
              </a:spcBef>
              <a:spcAft>
                <a:spcPts val="0"/>
              </a:spcAft>
              <a:buClr>
                <a:schemeClr val="lt1"/>
              </a:buClr>
              <a:buSzPts val="2001"/>
              <a:buNone/>
              <a:defRPr>
                <a:solidFill>
                  <a:schemeClr val="lt1"/>
                </a:solidFill>
              </a:defRPr>
            </a:lvl8pPr>
            <a:lvl9pPr lvl="8" algn="ctr">
              <a:spcBef>
                <a:spcPts val="400"/>
              </a:spcBef>
              <a:spcAft>
                <a:spcPts val="0"/>
              </a:spcAft>
              <a:buClr>
                <a:schemeClr val="lt1"/>
              </a:buClr>
              <a:buSzPts val="2001"/>
              <a:buNone/>
              <a:defRPr>
                <a:solidFill>
                  <a:schemeClr val="lt1"/>
                </a:solidFill>
              </a:defRPr>
            </a:lvl9pPr>
          </a:lstStyle>
          <a:p>
            <a:endParaRPr/>
          </a:p>
        </p:txBody>
      </p:sp>
      <p:sp>
        <p:nvSpPr>
          <p:cNvPr id="34" name="Google Shape;34;p21"/>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1"/>
          <p:cNvSpPr/>
          <p:nvPr/>
        </p:nvSpPr>
        <p:spPr>
          <a:xfrm>
            <a:off x="541479" y="536575"/>
            <a:ext cx="838364" cy="914400"/>
          </a:xfrm>
          <a:custGeom>
            <a:avLst/>
            <a:gdLst/>
            <a:ahLst/>
            <a:cxnLst/>
            <a:rect l="l" t="t" r="r" b="b"/>
            <a:pathLst>
              <a:path w="1089" h="1188" extrusionOk="0">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lt1"/>
          </a:solidFill>
          <a:ln>
            <a:noFill/>
          </a:ln>
        </p:spPr>
        <p:txBody>
          <a:bodyPr spcFirstLastPara="1" wrap="square" lIns="91450" tIns="45725" rIns="91450" bIns="45725" anchor="t" anchorCtr="0">
            <a:noAutofit/>
          </a:bodyPr>
          <a:lstStyle/>
          <a:p>
            <a:pPr marL="0" marR="0" lvl="0" indent="0" algn="l"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slide_60/40 image">
  <p:cSld name="Title slide_60/40 image">
    <p:spTree>
      <p:nvGrpSpPr>
        <p:cNvPr id="1" name="Shape 36"/>
        <p:cNvGrpSpPr/>
        <p:nvPr/>
      </p:nvGrpSpPr>
      <p:grpSpPr>
        <a:xfrm>
          <a:off x="0" y="0"/>
          <a:ext cx="0" cy="0"/>
          <a:chOff x="0" y="0"/>
          <a:chExt cx="0" cy="0"/>
        </a:xfrm>
      </p:grpSpPr>
      <p:sp>
        <p:nvSpPr>
          <p:cNvPr id="37" name="Google Shape;37;p22"/>
          <p:cNvSpPr txBox="1">
            <a:spLocks noGrp="1"/>
          </p:cNvSpPr>
          <p:nvPr>
            <p:ph type="ctrTitle"/>
          </p:nvPr>
        </p:nvSpPr>
        <p:spPr>
          <a:xfrm>
            <a:off x="973389" y="2854325"/>
            <a:ext cx="5881124" cy="139700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chemeClr val="lt1"/>
              </a:buClr>
              <a:buSzPts val="6002"/>
              <a:buFont typeface="Arial"/>
              <a:buNone/>
              <a:defRPr sz="6002"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2"/>
          <p:cNvSpPr txBox="1">
            <a:spLocks noGrp="1"/>
          </p:cNvSpPr>
          <p:nvPr>
            <p:ph type="subTitle" idx="1"/>
          </p:nvPr>
        </p:nvSpPr>
        <p:spPr>
          <a:xfrm>
            <a:off x="973261" y="4257675"/>
            <a:ext cx="5881124" cy="685800"/>
          </a:xfrm>
          <a:prstGeom prst="rect">
            <a:avLst/>
          </a:prstGeom>
          <a:noFill/>
          <a:ln>
            <a:noFill/>
          </a:ln>
        </p:spPr>
        <p:txBody>
          <a:bodyPr spcFirstLastPara="1" wrap="square" lIns="0" tIns="45700" rIns="0" bIns="45700" anchor="t" anchorCtr="0">
            <a:noAutofit/>
          </a:bodyPr>
          <a:lstStyle>
            <a:lvl1pPr lvl="0" algn="l">
              <a:lnSpc>
                <a:spcPct val="80000"/>
              </a:lnSpc>
              <a:spcBef>
                <a:spcPts val="0"/>
              </a:spcBef>
              <a:spcAft>
                <a:spcPts val="0"/>
              </a:spcAft>
              <a:buSzPts val="2401"/>
              <a:buNone/>
              <a:defRPr sz="2401" b="0" cap="none">
                <a:solidFill>
                  <a:schemeClr val="accent1"/>
                </a:solidFill>
              </a:defRPr>
            </a:lvl1pPr>
            <a:lvl2pPr lvl="1" algn="ctr">
              <a:lnSpc>
                <a:spcPct val="90000"/>
              </a:lnSpc>
              <a:spcBef>
                <a:spcPts val="600"/>
              </a:spcBef>
              <a:spcAft>
                <a:spcPts val="0"/>
              </a:spcAft>
              <a:buSzPts val="2401"/>
              <a:buNone/>
              <a:defRPr>
                <a:solidFill>
                  <a:schemeClr val="lt1"/>
                </a:solidFill>
              </a:defRPr>
            </a:lvl2pPr>
            <a:lvl3pPr lvl="2" algn="ctr">
              <a:lnSpc>
                <a:spcPct val="90000"/>
              </a:lnSpc>
              <a:spcBef>
                <a:spcPts val="600"/>
              </a:spcBef>
              <a:spcAft>
                <a:spcPts val="0"/>
              </a:spcAft>
              <a:buSzPts val="2401"/>
              <a:buNone/>
              <a:defRPr>
                <a:solidFill>
                  <a:schemeClr val="lt1"/>
                </a:solidFill>
              </a:defRPr>
            </a:lvl3pPr>
            <a:lvl4pPr lvl="3" algn="ctr">
              <a:lnSpc>
                <a:spcPct val="90000"/>
              </a:lnSpc>
              <a:spcBef>
                <a:spcPts val="600"/>
              </a:spcBef>
              <a:spcAft>
                <a:spcPts val="0"/>
              </a:spcAft>
              <a:buSzPts val="2401"/>
              <a:buNone/>
              <a:defRPr>
                <a:solidFill>
                  <a:schemeClr val="lt1"/>
                </a:solidFill>
              </a:defRPr>
            </a:lvl4pPr>
            <a:lvl5pPr lvl="4" algn="ctr">
              <a:lnSpc>
                <a:spcPct val="90000"/>
              </a:lnSpc>
              <a:spcBef>
                <a:spcPts val="600"/>
              </a:spcBef>
              <a:spcAft>
                <a:spcPts val="0"/>
              </a:spcAft>
              <a:buSzPts val="2401"/>
              <a:buNone/>
              <a:defRPr>
                <a:solidFill>
                  <a:schemeClr val="lt1"/>
                </a:solidFill>
              </a:defRPr>
            </a:lvl5pPr>
            <a:lvl6pPr lvl="5" algn="ctr">
              <a:spcBef>
                <a:spcPts val="400"/>
              </a:spcBef>
              <a:spcAft>
                <a:spcPts val="0"/>
              </a:spcAft>
              <a:buClr>
                <a:schemeClr val="lt1"/>
              </a:buClr>
              <a:buSzPts val="2001"/>
              <a:buNone/>
              <a:defRPr>
                <a:solidFill>
                  <a:schemeClr val="lt1"/>
                </a:solidFill>
              </a:defRPr>
            </a:lvl6pPr>
            <a:lvl7pPr lvl="6" algn="ctr">
              <a:spcBef>
                <a:spcPts val="400"/>
              </a:spcBef>
              <a:spcAft>
                <a:spcPts val="0"/>
              </a:spcAft>
              <a:buClr>
                <a:schemeClr val="lt1"/>
              </a:buClr>
              <a:buSzPts val="2001"/>
              <a:buNone/>
              <a:defRPr>
                <a:solidFill>
                  <a:schemeClr val="lt1"/>
                </a:solidFill>
              </a:defRPr>
            </a:lvl7pPr>
            <a:lvl8pPr lvl="7" algn="ctr">
              <a:spcBef>
                <a:spcPts val="400"/>
              </a:spcBef>
              <a:spcAft>
                <a:spcPts val="0"/>
              </a:spcAft>
              <a:buClr>
                <a:schemeClr val="lt1"/>
              </a:buClr>
              <a:buSzPts val="2001"/>
              <a:buNone/>
              <a:defRPr>
                <a:solidFill>
                  <a:schemeClr val="lt1"/>
                </a:solidFill>
              </a:defRPr>
            </a:lvl8pPr>
            <a:lvl9pPr lvl="8" algn="ctr">
              <a:spcBef>
                <a:spcPts val="400"/>
              </a:spcBef>
              <a:spcAft>
                <a:spcPts val="0"/>
              </a:spcAft>
              <a:buClr>
                <a:schemeClr val="lt1"/>
              </a:buClr>
              <a:buSzPts val="2001"/>
              <a:buNone/>
              <a:defRPr>
                <a:solidFill>
                  <a:schemeClr val="lt1"/>
                </a:solidFill>
              </a:defRPr>
            </a:lvl9pPr>
          </a:lstStyle>
          <a:p>
            <a:endParaRPr/>
          </a:p>
        </p:txBody>
      </p:sp>
      <p:sp>
        <p:nvSpPr>
          <p:cNvPr id="39" name="Google Shape;39;p22"/>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2"/>
          <p:cNvSpPr/>
          <p:nvPr/>
        </p:nvSpPr>
        <p:spPr>
          <a:xfrm>
            <a:off x="541479" y="536575"/>
            <a:ext cx="838364" cy="914400"/>
          </a:xfrm>
          <a:custGeom>
            <a:avLst/>
            <a:gdLst/>
            <a:ahLst/>
            <a:cxnLst/>
            <a:rect l="l" t="t" r="r" b="b"/>
            <a:pathLst>
              <a:path w="1089" h="1188" extrusionOk="0">
                <a:moveTo>
                  <a:pt x="598" y="609"/>
                </a:moveTo>
                <a:cubicBezTo>
                  <a:pt x="598" y="783"/>
                  <a:pt x="598" y="783"/>
                  <a:pt x="598" y="783"/>
                </a:cubicBezTo>
                <a:cubicBezTo>
                  <a:pt x="598" y="850"/>
                  <a:pt x="619" y="904"/>
                  <a:pt x="661" y="944"/>
                </a:cubicBezTo>
                <a:cubicBezTo>
                  <a:pt x="661" y="944"/>
                  <a:pt x="661" y="944"/>
                  <a:pt x="661" y="944"/>
                </a:cubicBezTo>
                <a:cubicBezTo>
                  <a:pt x="661" y="898"/>
                  <a:pt x="661" y="898"/>
                  <a:pt x="661" y="898"/>
                </a:cubicBezTo>
                <a:cubicBezTo>
                  <a:pt x="645" y="869"/>
                  <a:pt x="637" y="834"/>
                  <a:pt x="637" y="794"/>
                </a:cubicBezTo>
                <a:cubicBezTo>
                  <a:pt x="637" y="760"/>
                  <a:pt x="637" y="760"/>
                  <a:pt x="637" y="760"/>
                </a:cubicBezTo>
                <a:cubicBezTo>
                  <a:pt x="690" y="760"/>
                  <a:pt x="690" y="760"/>
                  <a:pt x="690" y="760"/>
                </a:cubicBezTo>
                <a:cubicBezTo>
                  <a:pt x="690" y="760"/>
                  <a:pt x="690" y="929"/>
                  <a:pt x="690" y="937"/>
                </a:cubicBezTo>
                <a:cubicBezTo>
                  <a:pt x="690" y="953"/>
                  <a:pt x="690" y="962"/>
                  <a:pt x="689" y="966"/>
                </a:cubicBezTo>
                <a:cubicBezTo>
                  <a:pt x="682" y="1063"/>
                  <a:pt x="635" y="1128"/>
                  <a:pt x="544" y="1166"/>
                </a:cubicBezTo>
                <a:cubicBezTo>
                  <a:pt x="454" y="1128"/>
                  <a:pt x="406" y="1063"/>
                  <a:pt x="399" y="967"/>
                </a:cubicBezTo>
                <a:cubicBezTo>
                  <a:pt x="461" y="925"/>
                  <a:pt x="490" y="864"/>
                  <a:pt x="490" y="783"/>
                </a:cubicBezTo>
                <a:cubicBezTo>
                  <a:pt x="490" y="760"/>
                  <a:pt x="490" y="760"/>
                  <a:pt x="490" y="760"/>
                </a:cubicBezTo>
                <a:cubicBezTo>
                  <a:pt x="569" y="760"/>
                  <a:pt x="569" y="760"/>
                  <a:pt x="569" y="760"/>
                </a:cubicBezTo>
                <a:cubicBezTo>
                  <a:pt x="569" y="721"/>
                  <a:pt x="569" y="721"/>
                  <a:pt x="569" y="721"/>
                </a:cubicBezTo>
                <a:cubicBezTo>
                  <a:pt x="360" y="721"/>
                  <a:pt x="360" y="721"/>
                  <a:pt x="360" y="721"/>
                </a:cubicBezTo>
                <a:cubicBezTo>
                  <a:pt x="360" y="929"/>
                  <a:pt x="360" y="929"/>
                  <a:pt x="360" y="929"/>
                </a:cubicBezTo>
                <a:cubicBezTo>
                  <a:pt x="360" y="929"/>
                  <a:pt x="360" y="930"/>
                  <a:pt x="360" y="930"/>
                </a:cubicBezTo>
                <a:cubicBezTo>
                  <a:pt x="360" y="930"/>
                  <a:pt x="360" y="930"/>
                  <a:pt x="360" y="930"/>
                </a:cubicBezTo>
                <a:cubicBezTo>
                  <a:pt x="376" y="919"/>
                  <a:pt x="388" y="906"/>
                  <a:pt x="398" y="890"/>
                </a:cubicBezTo>
                <a:cubicBezTo>
                  <a:pt x="398" y="760"/>
                  <a:pt x="398" y="760"/>
                  <a:pt x="398" y="760"/>
                </a:cubicBezTo>
                <a:cubicBezTo>
                  <a:pt x="452" y="760"/>
                  <a:pt x="452" y="760"/>
                  <a:pt x="452" y="760"/>
                </a:cubicBezTo>
                <a:cubicBezTo>
                  <a:pt x="452" y="794"/>
                  <a:pt x="452" y="794"/>
                  <a:pt x="452" y="794"/>
                </a:cubicBezTo>
                <a:cubicBezTo>
                  <a:pt x="452" y="854"/>
                  <a:pt x="434" y="902"/>
                  <a:pt x="398" y="936"/>
                </a:cubicBezTo>
                <a:cubicBezTo>
                  <a:pt x="383" y="951"/>
                  <a:pt x="370" y="959"/>
                  <a:pt x="361" y="964"/>
                </a:cubicBezTo>
                <a:cubicBezTo>
                  <a:pt x="352" y="970"/>
                  <a:pt x="345" y="973"/>
                  <a:pt x="336" y="977"/>
                </a:cubicBezTo>
                <a:cubicBezTo>
                  <a:pt x="257" y="944"/>
                  <a:pt x="219" y="882"/>
                  <a:pt x="219" y="794"/>
                </a:cubicBezTo>
                <a:cubicBezTo>
                  <a:pt x="219" y="648"/>
                  <a:pt x="219" y="648"/>
                  <a:pt x="219" y="648"/>
                </a:cubicBezTo>
                <a:cubicBezTo>
                  <a:pt x="452" y="648"/>
                  <a:pt x="452" y="648"/>
                  <a:pt x="452" y="648"/>
                </a:cubicBezTo>
                <a:cubicBezTo>
                  <a:pt x="452" y="692"/>
                  <a:pt x="452" y="692"/>
                  <a:pt x="452" y="692"/>
                </a:cubicBezTo>
                <a:cubicBezTo>
                  <a:pt x="490" y="692"/>
                  <a:pt x="490" y="692"/>
                  <a:pt x="490" y="692"/>
                </a:cubicBezTo>
                <a:cubicBezTo>
                  <a:pt x="490" y="609"/>
                  <a:pt x="490" y="609"/>
                  <a:pt x="490" y="609"/>
                </a:cubicBezTo>
                <a:cubicBezTo>
                  <a:pt x="181" y="609"/>
                  <a:pt x="181" y="609"/>
                  <a:pt x="181" y="609"/>
                </a:cubicBezTo>
                <a:cubicBezTo>
                  <a:pt x="181" y="783"/>
                  <a:pt x="181" y="783"/>
                  <a:pt x="181" y="783"/>
                </a:cubicBezTo>
                <a:cubicBezTo>
                  <a:pt x="181" y="889"/>
                  <a:pt x="231" y="959"/>
                  <a:pt x="336" y="999"/>
                </a:cubicBezTo>
                <a:cubicBezTo>
                  <a:pt x="346" y="995"/>
                  <a:pt x="355" y="991"/>
                  <a:pt x="364" y="987"/>
                </a:cubicBezTo>
                <a:cubicBezTo>
                  <a:pt x="380" y="1082"/>
                  <a:pt x="439" y="1148"/>
                  <a:pt x="544" y="1188"/>
                </a:cubicBezTo>
                <a:cubicBezTo>
                  <a:pt x="649" y="1148"/>
                  <a:pt x="708" y="1082"/>
                  <a:pt x="724" y="987"/>
                </a:cubicBezTo>
                <a:cubicBezTo>
                  <a:pt x="733" y="991"/>
                  <a:pt x="743" y="995"/>
                  <a:pt x="753" y="999"/>
                </a:cubicBezTo>
                <a:cubicBezTo>
                  <a:pt x="857" y="959"/>
                  <a:pt x="907" y="889"/>
                  <a:pt x="907" y="783"/>
                </a:cubicBezTo>
                <a:cubicBezTo>
                  <a:pt x="907" y="609"/>
                  <a:pt x="907" y="609"/>
                  <a:pt x="907" y="609"/>
                </a:cubicBezTo>
                <a:lnTo>
                  <a:pt x="598" y="609"/>
                </a:lnTo>
                <a:close/>
                <a:moveTo>
                  <a:pt x="869" y="794"/>
                </a:moveTo>
                <a:cubicBezTo>
                  <a:pt x="869" y="882"/>
                  <a:pt x="831" y="944"/>
                  <a:pt x="753" y="977"/>
                </a:cubicBezTo>
                <a:cubicBezTo>
                  <a:pt x="744" y="973"/>
                  <a:pt x="735" y="969"/>
                  <a:pt x="727" y="964"/>
                </a:cubicBezTo>
                <a:cubicBezTo>
                  <a:pt x="728" y="953"/>
                  <a:pt x="729" y="941"/>
                  <a:pt x="729" y="929"/>
                </a:cubicBezTo>
                <a:cubicBezTo>
                  <a:pt x="729" y="721"/>
                  <a:pt x="729" y="721"/>
                  <a:pt x="729" y="721"/>
                </a:cubicBezTo>
                <a:cubicBezTo>
                  <a:pt x="637" y="721"/>
                  <a:pt x="637" y="721"/>
                  <a:pt x="637" y="721"/>
                </a:cubicBezTo>
                <a:cubicBezTo>
                  <a:pt x="637" y="648"/>
                  <a:pt x="637" y="648"/>
                  <a:pt x="637" y="648"/>
                </a:cubicBezTo>
                <a:cubicBezTo>
                  <a:pt x="869" y="648"/>
                  <a:pt x="869" y="648"/>
                  <a:pt x="869" y="648"/>
                </a:cubicBezTo>
                <a:lnTo>
                  <a:pt x="869" y="794"/>
                </a:lnTo>
                <a:close/>
                <a:moveTo>
                  <a:pt x="1062" y="347"/>
                </a:moveTo>
                <a:cubicBezTo>
                  <a:pt x="1074" y="347"/>
                  <a:pt x="1074" y="347"/>
                  <a:pt x="1074" y="347"/>
                </a:cubicBezTo>
                <a:cubicBezTo>
                  <a:pt x="1084" y="298"/>
                  <a:pt x="1084" y="298"/>
                  <a:pt x="1084" y="298"/>
                </a:cubicBezTo>
                <a:cubicBezTo>
                  <a:pt x="1068" y="290"/>
                  <a:pt x="1041" y="285"/>
                  <a:pt x="1016" y="285"/>
                </a:cubicBezTo>
                <a:cubicBezTo>
                  <a:pt x="944" y="285"/>
                  <a:pt x="895" y="331"/>
                  <a:pt x="895" y="392"/>
                </a:cubicBezTo>
                <a:cubicBezTo>
                  <a:pt x="895" y="451"/>
                  <a:pt x="938" y="493"/>
                  <a:pt x="1007" y="493"/>
                </a:cubicBezTo>
                <a:cubicBezTo>
                  <a:pt x="1041" y="493"/>
                  <a:pt x="1069" y="482"/>
                  <a:pt x="1089" y="464"/>
                </a:cubicBezTo>
                <a:cubicBezTo>
                  <a:pt x="1080" y="453"/>
                  <a:pt x="1080" y="453"/>
                  <a:pt x="1080" y="453"/>
                </a:cubicBezTo>
                <a:cubicBezTo>
                  <a:pt x="1062" y="466"/>
                  <a:pt x="1040" y="473"/>
                  <a:pt x="1018" y="473"/>
                </a:cubicBezTo>
                <a:cubicBezTo>
                  <a:pt x="969" y="473"/>
                  <a:pt x="932" y="440"/>
                  <a:pt x="932" y="383"/>
                </a:cubicBezTo>
                <a:cubicBezTo>
                  <a:pt x="932" y="331"/>
                  <a:pt x="962" y="302"/>
                  <a:pt x="1009" y="302"/>
                </a:cubicBezTo>
                <a:cubicBezTo>
                  <a:pt x="1047" y="302"/>
                  <a:pt x="1062" y="313"/>
                  <a:pt x="1062" y="341"/>
                </a:cubicBezTo>
                <a:lnTo>
                  <a:pt x="1062" y="347"/>
                </a:lnTo>
                <a:close/>
                <a:moveTo>
                  <a:pt x="783" y="303"/>
                </a:moveTo>
                <a:cubicBezTo>
                  <a:pt x="808" y="304"/>
                  <a:pt x="810" y="306"/>
                  <a:pt x="810" y="320"/>
                </a:cubicBezTo>
                <a:cubicBezTo>
                  <a:pt x="810" y="458"/>
                  <a:pt x="810" y="458"/>
                  <a:pt x="810" y="458"/>
                </a:cubicBezTo>
                <a:cubicBezTo>
                  <a:pt x="810" y="471"/>
                  <a:pt x="808" y="473"/>
                  <a:pt x="783" y="474"/>
                </a:cubicBezTo>
                <a:cubicBezTo>
                  <a:pt x="783" y="489"/>
                  <a:pt x="783" y="489"/>
                  <a:pt x="783" y="489"/>
                </a:cubicBezTo>
                <a:cubicBezTo>
                  <a:pt x="872" y="489"/>
                  <a:pt x="872" y="489"/>
                  <a:pt x="872" y="489"/>
                </a:cubicBezTo>
                <a:cubicBezTo>
                  <a:pt x="872" y="474"/>
                  <a:pt x="872" y="474"/>
                  <a:pt x="872" y="474"/>
                </a:cubicBezTo>
                <a:cubicBezTo>
                  <a:pt x="847" y="473"/>
                  <a:pt x="845" y="471"/>
                  <a:pt x="845" y="458"/>
                </a:cubicBezTo>
                <a:cubicBezTo>
                  <a:pt x="845" y="320"/>
                  <a:pt x="845" y="320"/>
                  <a:pt x="845" y="320"/>
                </a:cubicBezTo>
                <a:cubicBezTo>
                  <a:pt x="845" y="306"/>
                  <a:pt x="847" y="304"/>
                  <a:pt x="872" y="303"/>
                </a:cubicBezTo>
                <a:cubicBezTo>
                  <a:pt x="872" y="289"/>
                  <a:pt x="872" y="289"/>
                  <a:pt x="872" y="289"/>
                </a:cubicBezTo>
                <a:cubicBezTo>
                  <a:pt x="783" y="289"/>
                  <a:pt x="783" y="289"/>
                  <a:pt x="783" y="289"/>
                </a:cubicBezTo>
                <a:lnTo>
                  <a:pt x="783" y="303"/>
                </a:lnTo>
                <a:close/>
                <a:moveTo>
                  <a:pt x="731" y="335"/>
                </a:moveTo>
                <a:cubicBezTo>
                  <a:pt x="731" y="308"/>
                  <a:pt x="736" y="303"/>
                  <a:pt x="758" y="303"/>
                </a:cubicBezTo>
                <a:cubicBezTo>
                  <a:pt x="758" y="289"/>
                  <a:pt x="758" y="289"/>
                  <a:pt x="758" y="289"/>
                </a:cubicBezTo>
                <a:cubicBezTo>
                  <a:pt x="686" y="289"/>
                  <a:pt x="686" y="289"/>
                  <a:pt x="686" y="289"/>
                </a:cubicBezTo>
                <a:cubicBezTo>
                  <a:pt x="686" y="303"/>
                  <a:pt x="686" y="303"/>
                  <a:pt x="686" y="303"/>
                </a:cubicBezTo>
                <a:cubicBezTo>
                  <a:pt x="708" y="303"/>
                  <a:pt x="713" y="308"/>
                  <a:pt x="713" y="335"/>
                </a:cubicBezTo>
                <a:cubicBezTo>
                  <a:pt x="713" y="436"/>
                  <a:pt x="713" y="436"/>
                  <a:pt x="713" y="436"/>
                </a:cubicBezTo>
                <a:cubicBezTo>
                  <a:pt x="584" y="289"/>
                  <a:pt x="584" y="289"/>
                  <a:pt x="584" y="289"/>
                </a:cubicBezTo>
                <a:cubicBezTo>
                  <a:pt x="526" y="289"/>
                  <a:pt x="526" y="289"/>
                  <a:pt x="526" y="289"/>
                </a:cubicBezTo>
                <a:cubicBezTo>
                  <a:pt x="528" y="302"/>
                  <a:pt x="528" y="302"/>
                  <a:pt x="528" y="302"/>
                </a:cubicBezTo>
                <a:cubicBezTo>
                  <a:pt x="552" y="306"/>
                  <a:pt x="555" y="308"/>
                  <a:pt x="555" y="329"/>
                </a:cubicBezTo>
                <a:cubicBezTo>
                  <a:pt x="555" y="443"/>
                  <a:pt x="555" y="443"/>
                  <a:pt x="555" y="443"/>
                </a:cubicBezTo>
                <a:cubicBezTo>
                  <a:pt x="555" y="469"/>
                  <a:pt x="550" y="474"/>
                  <a:pt x="528" y="474"/>
                </a:cubicBezTo>
                <a:cubicBezTo>
                  <a:pt x="528" y="489"/>
                  <a:pt x="528" y="489"/>
                  <a:pt x="528" y="489"/>
                </a:cubicBezTo>
                <a:cubicBezTo>
                  <a:pt x="600" y="489"/>
                  <a:pt x="600" y="489"/>
                  <a:pt x="600" y="489"/>
                </a:cubicBezTo>
                <a:cubicBezTo>
                  <a:pt x="600" y="474"/>
                  <a:pt x="600" y="474"/>
                  <a:pt x="600" y="474"/>
                </a:cubicBezTo>
                <a:cubicBezTo>
                  <a:pt x="577" y="474"/>
                  <a:pt x="573" y="469"/>
                  <a:pt x="573" y="443"/>
                </a:cubicBezTo>
                <a:cubicBezTo>
                  <a:pt x="573" y="329"/>
                  <a:pt x="573" y="329"/>
                  <a:pt x="573" y="329"/>
                </a:cubicBezTo>
                <a:cubicBezTo>
                  <a:pt x="716" y="491"/>
                  <a:pt x="716" y="491"/>
                  <a:pt x="716" y="491"/>
                </a:cubicBezTo>
                <a:cubicBezTo>
                  <a:pt x="731" y="491"/>
                  <a:pt x="731" y="491"/>
                  <a:pt x="731" y="491"/>
                </a:cubicBezTo>
                <a:lnTo>
                  <a:pt x="731" y="335"/>
                </a:lnTo>
                <a:close/>
                <a:moveTo>
                  <a:pt x="408" y="303"/>
                </a:moveTo>
                <a:cubicBezTo>
                  <a:pt x="433" y="304"/>
                  <a:pt x="436" y="306"/>
                  <a:pt x="436" y="320"/>
                </a:cubicBezTo>
                <a:cubicBezTo>
                  <a:pt x="436" y="458"/>
                  <a:pt x="436" y="458"/>
                  <a:pt x="436" y="458"/>
                </a:cubicBezTo>
                <a:cubicBezTo>
                  <a:pt x="436" y="471"/>
                  <a:pt x="433" y="473"/>
                  <a:pt x="408" y="474"/>
                </a:cubicBezTo>
                <a:cubicBezTo>
                  <a:pt x="408" y="489"/>
                  <a:pt x="408" y="489"/>
                  <a:pt x="408" y="489"/>
                </a:cubicBezTo>
                <a:cubicBezTo>
                  <a:pt x="498" y="489"/>
                  <a:pt x="498" y="489"/>
                  <a:pt x="498" y="489"/>
                </a:cubicBezTo>
                <a:cubicBezTo>
                  <a:pt x="498" y="474"/>
                  <a:pt x="498" y="474"/>
                  <a:pt x="498" y="474"/>
                </a:cubicBezTo>
                <a:cubicBezTo>
                  <a:pt x="473" y="473"/>
                  <a:pt x="471" y="471"/>
                  <a:pt x="471" y="458"/>
                </a:cubicBezTo>
                <a:cubicBezTo>
                  <a:pt x="471" y="320"/>
                  <a:pt x="471" y="320"/>
                  <a:pt x="471" y="320"/>
                </a:cubicBezTo>
                <a:cubicBezTo>
                  <a:pt x="471" y="306"/>
                  <a:pt x="473" y="304"/>
                  <a:pt x="498" y="303"/>
                </a:cubicBezTo>
                <a:cubicBezTo>
                  <a:pt x="498" y="289"/>
                  <a:pt x="498" y="289"/>
                  <a:pt x="498" y="289"/>
                </a:cubicBezTo>
                <a:cubicBezTo>
                  <a:pt x="408" y="289"/>
                  <a:pt x="408" y="289"/>
                  <a:pt x="408" y="289"/>
                </a:cubicBezTo>
                <a:lnTo>
                  <a:pt x="408" y="303"/>
                </a:lnTo>
                <a:close/>
                <a:moveTo>
                  <a:pt x="390" y="431"/>
                </a:moveTo>
                <a:cubicBezTo>
                  <a:pt x="379" y="431"/>
                  <a:pt x="379" y="431"/>
                  <a:pt x="379" y="431"/>
                </a:cubicBezTo>
                <a:cubicBezTo>
                  <a:pt x="374" y="440"/>
                  <a:pt x="374" y="440"/>
                  <a:pt x="374" y="440"/>
                </a:cubicBezTo>
                <a:cubicBezTo>
                  <a:pt x="362" y="466"/>
                  <a:pt x="352" y="472"/>
                  <a:pt x="329" y="472"/>
                </a:cubicBezTo>
                <a:cubicBezTo>
                  <a:pt x="292" y="472"/>
                  <a:pt x="292" y="472"/>
                  <a:pt x="292" y="472"/>
                </a:cubicBezTo>
                <a:cubicBezTo>
                  <a:pt x="279" y="472"/>
                  <a:pt x="278" y="467"/>
                  <a:pt x="278" y="449"/>
                </a:cubicBezTo>
                <a:cubicBezTo>
                  <a:pt x="278" y="320"/>
                  <a:pt x="278" y="320"/>
                  <a:pt x="278" y="320"/>
                </a:cubicBezTo>
                <a:cubicBezTo>
                  <a:pt x="278" y="306"/>
                  <a:pt x="280" y="303"/>
                  <a:pt x="309" y="303"/>
                </a:cubicBezTo>
                <a:cubicBezTo>
                  <a:pt x="309" y="289"/>
                  <a:pt x="309" y="289"/>
                  <a:pt x="309" y="289"/>
                </a:cubicBezTo>
                <a:cubicBezTo>
                  <a:pt x="217" y="289"/>
                  <a:pt x="217" y="289"/>
                  <a:pt x="217" y="289"/>
                </a:cubicBezTo>
                <a:cubicBezTo>
                  <a:pt x="217" y="303"/>
                  <a:pt x="217" y="303"/>
                  <a:pt x="217" y="303"/>
                </a:cubicBezTo>
                <a:cubicBezTo>
                  <a:pt x="241" y="304"/>
                  <a:pt x="243" y="306"/>
                  <a:pt x="243" y="320"/>
                </a:cubicBezTo>
                <a:cubicBezTo>
                  <a:pt x="243" y="446"/>
                  <a:pt x="243" y="446"/>
                  <a:pt x="243" y="446"/>
                </a:cubicBezTo>
                <a:cubicBezTo>
                  <a:pt x="243" y="469"/>
                  <a:pt x="241" y="471"/>
                  <a:pt x="219" y="475"/>
                </a:cubicBezTo>
                <a:cubicBezTo>
                  <a:pt x="219" y="489"/>
                  <a:pt x="219" y="489"/>
                  <a:pt x="219" y="489"/>
                </a:cubicBezTo>
                <a:cubicBezTo>
                  <a:pt x="379" y="489"/>
                  <a:pt x="379" y="489"/>
                  <a:pt x="379" y="489"/>
                </a:cubicBezTo>
                <a:lnTo>
                  <a:pt x="390" y="431"/>
                </a:lnTo>
                <a:close/>
                <a:moveTo>
                  <a:pt x="167" y="347"/>
                </a:moveTo>
                <a:cubicBezTo>
                  <a:pt x="179" y="347"/>
                  <a:pt x="179" y="347"/>
                  <a:pt x="179" y="347"/>
                </a:cubicBezTo>
                <a:cubicBezTo>
                  <a:pt x="188" y="298"/>
                  <a:pt x="188" y="298"/>
                  <a:pt x="188" y="298"/>
                </a:cubicBezTo>
                <a:cubicBezTo>
                  <a:pt x="172" y="290"/>
                  <a:pt x="146" y="285"/>
                  <a:pt x="120" y="285"/>
                </a:cubicBezTo>
                <a:cubicBezTo>
                  <a:pt x="49" y="285"/>
                  <a:pt x="0" y="331"/>
                  <a:pt x="0" y="392"/>
                </a:cubicBezTo>
                <a:cubicBezTo>
                  <a:pt x="0" y="451"/>
                  <a:pt x="43" y="493"/>
                  <a:pt x="112" y="493"/>
                </a:cubicBezTo>
                <a:cubicBezTo>
                  <a:pt x="146" y="493"/>
                  <a:pt x="174" y="482"/>
                  <a:pt x="193" y="464"/>
                </a:cubicBezTo>
                <a:cubicBezTo>
                  <a:pt x="185" y="453"/>
                  <a:pt x="185" y="453"/>
                  <a:pt x="185" y="453"/>
                </a:cubicBezTo>
                <a:cubicBezTo>
                  <a:pt x="167" y="466"/>
                  <a:pt x="145" y="473"/>
                  <a:pt x="123" y="473"/>
                </a:cubicBezTo>
                <a:cubicBezTo>
                  <a:pt x="74" y="473"/>
                  <a:pt x="37" y="440"/>
                  <a:pt x="37" y="383"/>
                </a:cubicBezTo>
                <a:cubicBezTo>
                  <a:pt x="37" y="331"/>
                  <a:pt x="66" y="302"/>
                  <a:pt x="114" y="302"/>
                </a:cubicBezTo>
                <a:cubicBezTo>
                  <a:pt x="152" y="302"/>
                  <a:pt x="167" y="313"/>
                  <a:pt x="167" y="341"/>
                </a:cubicBezTo>
                <a:lnTo>
                  <a:pt x="167" y="347"/>
                </a:lnTo>
                <a:close/>
                <a:moveTo>
                  <a:pt x="813" y="98"/>
                </a:moveTo>
                <a:cubicBezTo>
                  <a:pt x="813" y="45"/>
                  <a:pt x="840" y="16"/>
                  <a:pt x="884" y="16"/>
                </a:cubicBezTo>
                <a:cubicBezTo>
                  <a:pt x="930" y="16"/>
                  <a:pt x="960" y="50"/>
                  <a:pt x="960" y="109"/>
                </a:cubicBezTo>
                <a:cubicBezTo>
                  <a:pt x="960" y="162"/>
                  <a:pt x="933" y="190"/>
                  <a:pt x="889" y="190"/>
                </a:cubicBezTo>
                <a:cubicBezTo>
                  <a:pt x="843" y="190"/>
                  <a:pt x="813" y="156"/>
                  <a:pt x="813" y="98"/>
                </a:cubicBezTo>
                <a:moveTo>
                  <a:pt x="776" y="107"/>
                </a:moveTo>
                <a:cubicBezTo>
                  <a:pt x="776" y="167"/>
                  <a:pt x="816" y="207"/>
                  <a:pt x="883" y="207"/>
                </a:cubicBezTo>
                <a:cubicBezTo>
                  <a:pt x="951" y="207"/>
                  <a:pt x="997" y="163"/>
                  <a:pt x="997" y="100"/>
                </a:cubicBezTo>
                <a:cubicBezTo>
                  <a:pt x="997" y="40"/>
                  <a:pt x="957" y="0"/>
                  <a:pt x="890" y="0"/>
                </a:cubicBezTo>
                <a:cubicBezTo>
                  <a:pt x="822" y="0"/>
                  <a:pt x="776" y="44"/>
                  <a:pt x="776" y="107"/>
                </a:cubicBezTo>
                <a:moveTo>
                  <a:pt x="714" y="189"/>
                </a:moveTo>
                <a:cubicBezTo>
                  <a:pt x="689" y="188"/>
                  <a:pt x="687" y="186"/>
                  <a:pt x="687" y="172"/>
                </a:cubicBezTo>
                <a:cubicBezTo>
                  <a:pt x="687" y="115"/>
                  <a:pt x="687" y="115"/>
                  <a:pt x="687" y="115"/>
                </a:cubicBezTo>
                <a:cubicBezTo>
                  <a:pt x="743" y="36"/>
                  <a:pt x="743" y="36"/>
                  <a:pt x="743" y="36"/>
                </a:cubicBezTo>
                <a:cubicBezTo>
                  <a:pt x="753" y="22"/>
                  <a:pt x="756" y="18"/>
                  <a:pt x="771" y="18"/>
                </a:cubicBezTo>
                <a:cubicBezTo>
                  <a:pt x="771" y="4"/>
                  <a:pt x="771" y="4"/>
                  <a:pt x="771" y="4"/>
                </a:cubicBezTo>
                <a:cubicBezTo>
                  <a:pt x="702" y="4"/>
                  <a:pt x="702" y="4"/>
                  <a:pt x="702" y="4"/>
                </a:cubicBezTo>
                <a:cubicBezTo>
                  <a:pt x="702" y="17"/>
                  <a:pt x="702" y="17"/>
                  <a:pt x="702" y="17"/>
                </a:cubicBezTo>
                <a:cubicBezTo>
                  <a:pt x="720" y="18"/>
                  <a:pt x="724" y="21"/>
                  <a:pt x="724" y="27"/>
                </a:cubicBezTo>
                <a:cubicBezTo>
                  <a:pt x="724" y="31"/>
                  <a:pt x="722" y="36"/>
                  <a:pt x="718" y="42"/>
                </a:cubicBezTo>
                <a:cubicBezTo>
                  <a:pt x="679" y="97"/>
                  <a:pt x="679" y="97"/>
                  <a:pt x="679" y="97"/>
                </a:cubicBezTo>
                <a:cubicBezTo>
                  <a:pt x="640" y="40"/>
                  <a:pt x="640" y="40"/>
                  <a:pt x="640" y="40"/>
                </a:cubicBezTo>
                <a:cubicBezTo>
                  <a:pt x="636" y="34"/>
                  <a:pt x="634" y="31"/>
                  <a:pt x="634" y="27"/>
                </a:cubicBezTo>
                <a:cubicBezTo>
                  <a:pt x="634" y="21"/>
                  <a:pt x="639" y="18"/>
                  <a:pt x="657" y="17"/>
                </a:cubicBezTo>
                <a:cubicBezTo>
                  <a:pt x="657" y="4"/>
                  <a:pt x="657" y="4"/>
                  <a:pt x="657" y="4"/>
                </a:cubicBezTo>
                <a:cubicBezTo>
                  <a:pt x="568" y="4"/>
                  <a:pt x="568" y="4"/>
                  <a:pt x="568" y="4"/>
                </a:cubicBezTo>
                <a:cubicBezTo>
                  <a:pt x="568" y="18"/>
                  <a:pt x="568" y="18"/>
                  <a:pt x="568" y="18"/>
                </a:cubicBezTo>
                <a:cubicBezTo>
                  <a:pt x="581" y="18"/>
                  <a:pt x="585" y="22"/>
                  <a:pt x="595" y="36"/>
                </a:cubicBezTo>
                <a:cubicBezTo>
                  <a:pt x="652" y="117"/>
                  <a:pt x="652" y="117"/>
                  <a:pt x="652" y="117"/>
                </a:cubicBezTo>
                <a:cubicBezTo>
                  <a:pt x="652" y="172"/>
                  <a:pt x="652" y="172"/>
                  <a:pt x="652" y="172"/>
                </a:cubicBezTo>
                <a:cubicBezTo>
                  <a:pt x="652" y="186"/>
                  <a:pt x="650" y="188"/>
                  <a:pt x="625" y="189"/>
                </a:cubicBezTo>
                <a:cubicBezTo>
                  <a:pt x="625" y="203"/>
                  <a:pt x="625" y="203"/>
                  <a:pt x="625" y="203"/>
                </a:cubicBezTo>
                <a:cubicBezTo>
                  <a:pt x="714" y="203"/>
                  <a:pt x="714" y="203"/>
                  <a:pt x="714" y="203"/>
                </a:cubicBezTo>
                <a:lnTo>
                  <a:pt x="714" y="189"/>
                </a:lnTo>
                <a:close/>
                <a:moveTo>
                  <a:pt x="444" y="120"/>
                </a:moveTo>
                <a:cubicBezTo>
                  <a:pt x="476" y="47"/>
                  <a:pt x="476" y="47"/>
                  <a:pt x="476" y="47"/>
                </a:cubicBezTo>
                <a:cubicBezTo>
                  <a:pt x="508" y="120"/>
                  <a:pt x="508" y="120"/>
                  <a:pt x="508" y="120"/>
                </a:cubicBezTo>
                <a:lnTo>
                  <a:pt x="444" y="120"/>
                </a:lnTo>
                <a:close/>
                <a:moveTo>
                  <a:pt x="446" y="189"/>
                </a:moveTo>
                <a:cubicBezTo>
                  <a:pt x="427" y="189"/>
                  <a:pt x="421" y="185"/>
                  <a:pt x="421" y="176"/>
                </a:cubicBezTo>
                <a:cubicBezTo>
                  <a:pt x="421" y="173"/>
                  <a:pt x="423" y="168"/>
                  <a:pt x="425" y="164"/>
                </a:cubicBezTo>
                <a:cubicBezTo>
                  <a:pt x="437" y="136"/>
                  <a:pt x="437" y="136"/>
                  <a:pt x="437" y="136"/>
                </a:cubicBezTo>
                <a:cubicBezTo>
                  <a:pt x="515" y="136"/>
                  <a:pt x="515" y="136"/>
                  <a:pt x="515" y="136"/>
                </a:cubicBezTo>
                <a:cubicBezTo>
                  <a:pt x="528" y="167"/>
                  <a:pt x="528" y="167"/>
                  <a:pt x="528" y="167"/>
                </a:cubicBezTo>
                <a:cubicBezTo>
                  <a:pt x="530" y="171"/>
                  <a:pt x="531" y="175"/>
                  <a:pt x="531" y="178"/>
                </a:cubicBezTo>
                <a:cubicBezTo>
                  <a:pt x="531" y="186"/>
                  <a:pt x="526" y="189"/>
                  <a:pt x="509" y="189"/>
                </a:cubicBezTo>
                <a:cubicBezTo>
                  <a:pt x="509" y="203"/>
                  <a:pt x="509" y="203"/>
                  <a:pt x="509" y="203"/>
                </a:cubicBezTo>
                <a:cubicBezTo>
                  <a:pt x="591" y="203"/>
                  <a:pt x="591" y="203"/>
                  <a:pt x="591" y="203"/>
                </a:cubicBezTo>
                <a:cubicBezTo>
                  <a:pt x="591" y="189"/>
                  <a:pt x="591" y="189"/>
                  <a:pt x="591" y="189"/>
                </a:cubicBezTo>
                <a:cubicBezTo>
                  <a:pt x="576" y="188"/>
                  <a:pt x="574" y="185"/>
                  <a:pt x="567" y="169"/>
                </a:cubicBezTo>
                <a:cubicBezTo>
                  <a:pt x="492" y="1"/>
                  <a:pt x="492" y="1"/>
                  <a:pt x="492" y="1"/>
                </a:cubicBezTo>
                <a:cubicBezTo>
                  <a:pt x="478" y="1"/>
                  <a:pt x="478" y="1"/>
                  <a:pt x="478" y="1"/>
                </a:cubicBezTo>
                <a:cubicBezTo>
                  <a:pt x="403" y="169"/>
                  <a:pt x="403" y="169"/>
                  <a:pt x="403" y="169"/>
                </a:cubicBezTo>
                <a:cubicBezTo>
                  <a:pt x="397" y="185"/>
                  <a:pt x="394" y="188"/>
                  <a:pt x="379" y="189"/>
                </a:cubicBezTo>
                <a:cubicBezTo>
                  <a:pt x="379" y="203"/>
                  <a:pt x="379" y="203"/>
                  <a:pt x="379" y="203"/>
                </a:cubicBezTo>
                <a:cubicBezTo>
                  <a:pt x="446" y="203"/>
                  <a:pt x="446" y="203"/>
                  <a:pt x="446" y="203"/>
                </a:cubicBezTo>
                <a:lnTo>
                  <a:pt x="446" y="189"/>
                </a:lnTo>
                <a:close/>
                <a:moveTo>
                  <a:pt x="164" y="189"/>
                </a:moveTo>
                <a:cubicBezTo>
                  <a:pt x="142" y="189"/>
                  <a:pt x="137" y="184"/>
                  <a:pt x="137" y="157"/>
                </a:cubicBezTo>
                <a:cubicBezTo>
                  <a:pt x="137" y="42"/>
                  <a:pt x="137" y="42"/>
                  <a:pt x="137" y="42"/>
                </a:cubicBezTo>
                <a:cubicBezTo>
                  <a:pt x="216" y="197"/>
                  <a:pt x="216" y="197"/>
                  <a:pt x="216" y="197"/>
                </a:cubicBezTo>
                <a:cubicBezTo>
                  <a:pt x="223" y="197"/>
                  <a:pt x="223" y="197"/>
                  <a:pt x="223" y="197"/>
                </a:cubicBezTo>
                <a:cubicBezTo>
                  <a:pt x="301" y="42"/>
                  <a:pt x="301" y="42"/>
                  <a:pt x="301" y="42"/>
                </a:cubicBezTo>
                <a:cubicBezTo>
                  <a:pt x="301" y="172"/>
                  <a:pt x="301" y="172"/>
                  <a:pt x="301" y="172"/>
                </a:cubicBezTo>
                <a:cubicBezTo>
                  <a:pt x="301" y="186"/>
                  <a:pt x="299" y="188"/>
                  <a:pt x="276" y="189"/>
                </a:cubicBezTo>
                <a:cubicBezTo>
                  <a:pt x="276" y="203"/>
                  <a:pt x="276" y="203"/>
                  <a:pt x="276" y="203"/>
                </a:cubicBezTo>
                <a:cubicBezTo>
                  <a:pt x="362" y="203"/>
                  <a:pt x="362" y="203"/>
                  <a:pt x="362" y="203"/>
                </a:cubicBezTo>
                <a:cubicBezTo>
                  <a:pt x="362" y="189"/>
                  <a:pt x="362" y="189"/>
                  <a:pt x="362" y="189"/>
                </a:cubicBezTo>
                <a:cubicBezTo>
                  <a:pt x="338" y="188"/>
                  <a:pt x="336" y="186"/>
                  <a:pt x="336" y="172"/>
                </a:cubicBezTo>
                <a:cubicBezTo>
                  <a:pt x="336" y="34"/>
                  <a:pt x="336" y="34"/>
                  <a:pt x="336" y="34"/>
                </a:cubicBezTo>
                <a:cubicBezTo>
                  <a:pt x="336" y="21"/>
                  <a:pt x="338" y="19"/>
                  <a:pt x="362" y="18"/>
                </a:cubicBezTo>
                <a:cubicBezTo>
                  <a:pt x="362" y="4"/>
                  <a:pt x="362" y="4"/>
                  <a:pt x="362" y="4"/>
                </a:cubicBezTo>
                <a:cubicBezTo>
                  <a:pt x="302" y="4"/>
                  <a:pt x="302" y="4"/>
                  <a:pt x="302" y="4"/>
                </a:cubicBezTo>
                <a:cubicBezTo>
                  <a:pt x="229" y="148"/>
                  <a:pt x="229" y="148"/>
                  <a:pt x="229" y="148"/>
                </a:cubicBezTo>
                <a:cubicBezTo>
                  <a:pt x="156" y="4"/>
                  <a:pt x="156" y="4"/>
                  <a:pt x="156" y="4"/>
                </a:cubicBezTo>
                <a:cubicBezTo>
                  <a:pt x="92" y="4"/>
                  <a:pt x="92" y="4"/>
                  <a:pt x="92" y="4"/>
                </a:cubicBezTo>
                <a:cubicBezTo>
                  <a:pt x="92" y="17"/>
                  <a:pt x="92" y="17"/>
                  <a:pt x="92" y="17"/>
                </a:cubicBezTo>
                <a:cubicBezTo>
                  <a:pt x="115" y="20"/>
                  <a:pt x="119" y="22"/>
                  <a:pt x="119" y="47"/>
                </a:cubicBezTo>
                <a:cubicBezTo>
                  <a:pt x="119" y="157"/>
                  <a:pt x="119" y="157"/>
                  <a:pt x="119" y="157"/>
                </a:cubicBezTo>
                <a:cubicBezTo>
                  <a:pt x="119" y="184"/>
                  <a:pt x="114" y="189"/>
                  <a:pt x="92" y="189"/>
                </a:cubicBezTo>
                <a:cubicBezTo>
                  <a:pt x="92" y="203"/>
                  <a:pt x="92" y="203"/>
                  <a:pt x="92" y="203"/>
                </a:cubicBezTo>
                <a:cubicBezTo>
                  <a:pt x="164" y="203"/>
                  <a:pt x="164" y="203"/>
                  <a:pt x="164" y="203"/>
                </a:cubicBezTo>
                <a:lnTo>
                  <a:pt x="164" y="189"/>
                </a:lnTo>
                <a:close/>
              </a:path>
            </a:pathLst>
          </a:custGeom>
          <a:solidFill>
            <a:schemeClr val="lt1"/>
          </a:solidFill>
          <a:ln>
            <a:noFill/>
          </a:ln>
        </p:spPr>
        <p:txBody>
          <a:bodyPr spcFirstLastPara="1" wrap="square" lIns="91450" tIns="45725" rIns="91450" bIns="45725" anchor="t" anchorCtr="0">
            <a:noAutofit/>
          </a:bodyPr>
          <a:lstStyle/>
          <a:p>
            <a:pPr marL="0" marR="0" lvl="0" indent="0" algn="l" rtl="0">
              <a:spcBef>
                <a:spcPts val="0"/>
              </a:spcBef>
              <a:spcAft>
                <a:spcPts val="0"/>
              </a:spcAft>
              <a:buNone/>
            </a:pPr>
            <a:endParaRPr sz="2401">
              <a:solidFill>
                <a:schemeClr val="lt1"/>
              </a:solidFill>
              <a:latin typeface="Arial"/>
              <a:ea typeface="Arial"/>
              <a:cs typeface="Arial"/>
              <a:sym typeface="Arial"/>
            </a:endParaRPr>
          </a:p>
        </p:txBody>
      </p:sp>
      <p:sp>
        <p:nvSpPr>
          <p:cNvPr id="41" name="Google Shape;41;p22"/>
          <p:cNvSpPr>
            <a:spLocks noGrp="1"/>
          </p:cNvSpPr>
          <p:nvPr>
            <p:ph type="pic" idx="2"/>
          </p:nvPr>
        </p:nvSpPr>
        <p:spPr>
          <a:xfrm>
            <a:off x="7226595" y="0"/>
            <a:ext cx="4965405" cy="6858000"/>
          </a:xfrm>
          <a:prstGeom prst="rect">
            <a:avLst/>
          </a:prstGeom>
          <a:noFill/>
          <a:ln>
            <a:noFill/>
          </a:ln>
        </p:spPr>
      </p:sp>
      <p:sp>
        <p:nvSpPr>
          <p:cNvPr id="42" name="Google Shape;42;p22"/>
          <p:cNvSpPr/>
          <p:nvPr/>
        </p:nvSpPr>
        <p:spPr>
          <a:xfrm>
            <a:off x="973392" y="672465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rategy and Vis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 STYLE</a:t>
            </a:r>
          </a:p>
        </p:txBody>
      </p:sp>
      <p:sp>
        <p:nvSpPr>
          <p:cNvPr id="4" name="Date Placeholder 3"/>
          <p:cNvSpPr>
            <a:spLocks noGrp="1"/>
          </p:cNvSpPr>
          <p:nvPr>
            <p:ph type="dt" sz="half" idx="10"/>
          </p:nvPr>
        </p:nvSpPr>
        <p:spPr/>
        <p:txBody>
          <a:bodyPr/>
          <a:lstStyle/>
          <a:p>
            <a:fld id="{3465F197-B1B8-4584-8B75-5D45B647D250}" type="datetimeFigureOut">
              <a:rPr lang="en-US" smtClean="0"/>
              <a:t>9/19/2023</a:t>
            </a:fld>
            <a:endParaRPr lang="en-US"/>
          </a:p>
        </p:txBody>
      </p:sp>
      <p:sp>
        <p:nvSpPr>
          <p:cNvPr id="5" name="Footer Placeholder 4"/>
          <p:cNvSpPr>
            <a:spLocks noGrp="1"/>
          </p:cNvSpPr>
          <p:nvPr>
            <p:ph type="ftr" sz="quarter" idx="11"/>
          </p:nvPr>
        </p:nvSpPr>
        <p:spPr/>
        <p:txBody>
          <a:bodyPr/>
          <a:lstStyle/>
          <a:p>
            <a:endParaRPr lang="en-US"/>
          </a:p>
        </p:txBody>
      </p:sp>
      <p:sp>
        <p:nvSpPr>
          <p:cNvPr id="19" name="Text Placeholder 9"/>
          <p:cNvSpPr>
            <a:spLocks noGrp="1"/>
          </p:cNvSpPr>
          <p:nvPr>
            <p:ph type="body" sz="quarter" idx="13"/>
          </p:nvPr>
        </p:nvSpPr>
        <p:spPr>
          <a:xfrm>
            <a:off x="973392" y="5100217"/>
            <a:ext cx="2286595" cy="1244022"/>
          </a:xfrm>
        </p:spPr>
        <p:txBody>
          <a:bodyPr tIns="91440" bIns="45720"/>
          <a:lstStyle>
            <a:lvl1pPr marL="171501" indent="-171501">
              <a:spcBef>
                <a:spcPts val="600"/>
              </a:spcBef>
              <a:buFont typeface="Arial" panose="020B0604020202020204" pitchFamily="34" charset="0"/>
              <a:buChar char="•"/>
              <a:defRPr sz="2001"/>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20" name="Text Placeholder 14"/>
          <p:cNvSpPr>
            <a:spLocks noGrp="1"/>
          </p:cNvSpPr>
          <p:nvPr>
            <p:ph type="body" sz="quarter" idx="17"/>
          </p:nvPr>
        </p:nvSpPr>
        <p:spPr>
          <a:xfrm>
            <a:off x="973392" y="4817742"/>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30" name="Content Placeholder 2"/>
          <p:cNvSpPr>
            <a:spLocks noGrp="1"/>
          </p:cNvSpPr>
          <p:nvPr>
            <p:ph idx="24"/>
          </p:nvPr>
        </p:nvSpPr>
        <p:spPr>
          <a:xfrm>
            <a:off x="973392" y="1866900"/>
            <a:ext cx="10001526" cy="552450"/>
          </a:xfrm>
        </p:spPr>
        <p:txBody>
          <a:bodyPr tIns="91440"/>
          <a:lstStyle>
            <a:lvl1pPr marL="0" indent="0">
              <a:spcBef>
                <a:spcPts val="0"/>
              </a:spcBef>
              <a:buNone/>
              <a:defRPr sz="2001"/>
            </a:lvl1pPr>
            <a:lvl2pPr>
              <a:defRPr sz="2001"/>
            </a:lvl2pPr>
            <a:lvl4pPr marL="1372011" indent="0">
              <a:buNone/>
              <a:defRPr/>
            </a:lvl4pPr>
          </a:lstStyle>
          <a:p>
            <a:pPr lvl="0"/>
            <a:r>
              <a:rPr lang="en-US"/>
              <a:t>Click to edit Master text styles</a:t>
            </a:r>
          </a:p>
          <a:p>
            <a:pPr lvl="1"/>
            <a:r>
              <a:rPr lang="en-US"/>
              <a:t>Second level</a:t>
            </a:r>
          </a:p>
        </p:txBody>
      </p:sp>
      <p:sp>
        <p:nvSpPr>
          <p:cNvPr id="31" name="Text Placeholder 14"/>
          <p:cNvSpPr>
            <a:spLocks noGrp="1"/>
          </p:cNvSpPr>
          <p:nvPr>
            <p:ph type="body" sz="quarter" idx="25"/>
          </p:nvPr>
        </p:nvSpPr>
        <p:spPr>
          <a:xfrm>
            <a:off x="973498" y="1597025"/>
            <a:ext cx="10004002"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32" name="Content Placeholder 2"/>
          <p:cNvSpPr>
            <a:spLocks noGrp="1"/>
          </p:cNvSpPr>
          <p:nvPr>
            <p:ph idx="26"/>
          </p:nvPr>
        </p:nvSpPr>
        <p:spPr>
          <a:xfrm>
            <a:off x="973392" y="3265998"/>
            <a:ext cx="10001526" cy="923925"/>
          </a:xfrm>
        </p:spPr>
        <p:txBody>
          <a:bodyPr tIns="91440"/>
          <a:lstStyle>
            <a:lvl1pPr marL="171501" indent="-171501">
              <a:spcBef>
                <a:spcPts val="600"/>
              </a:spcBef>
              <a:buFont typeface="Arial" panose="020B0604020202020204" pitchFamily="34" charset="0"/>
              <a:buChar char="•"/>
              <a:defRPr sz="2001"/>
            </a:lvl1pPr>
            <a:lvl2pPr>
              <a:spcBef>
                <a:spcPts val="600"/>
              </a:spcBef>
              <a:defRPr sz="2001"/>
            </a:lvl2pPr>
            <a:lvl3pPr>
              <a:spcBef>
                <a:spcPts val="600"/>
              </a:spcBef>
              <a:defRPr sz="2001"/>
            </a:lvl3pPr>
            <a:lvl4pPr marL="1372011" indent="0">
              <a:buNone/>
              <a:defRPr/>
            </a:lvl4pPr>
          </a:lstStyle>
          <a:p>
            <a:pPr lvl="0"/>
            <a:r>
              <a:rPr lang="en-US"/>
              <a:t>Click to edit Master text styles</a:t>
            </a:r>
          </a:p>
          <a:p>
            <a:pPr lvl="1"/>
            <a:r>
              <a:rPr lang="en-US"/>
              <a:t>Second level</a:t>
            </a:r>
          </a:p>
          <a:p>
            <a:pPr lvl="2"/>
            <a:r>
              <a:rPr lang="en-US"/>
              <a:t>Third level</a:t>
            </a:r>
          </a:p>
        </p:txBody>
      </p:sp>
      <p:sp>
        <p:nvSpPr>
          <p:cNvPr id="33" name="Text Placeholder 14"/>
          <p:cNvSpPr>
            <a:spLocks noGrp="1"/>
          </p:cNvSpPr>
          <p:nvPr>
            <p:ph type="body" sz="quarter" idx="27"/>
          </p:nvPr>
        </p:nvSpPr>
        <p:spPr>
          <a:xfrm>
            <a:off x="973498" y="2993244"/>
            <a:ext cx="10004002"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18" name="Rectangle 17"/>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39" name="Text Placeholder 9">
            <a:extLst>
              <a:ext uri="{FF2B5EF4-FFF2-40B4-BE49-F238E27FC236}">
                <a16:creationId xmlns:a16="http://schemas.microsoft.com/office/drawing/2014/main" id="{FCC8D01A-387E-4280-BAC9-38B7E85D8FA3}"/>
              </a:ext>
            </a:extLst>
          </p:cNvPr>
          <p:cNvSpPr>
            <a:spLocks noGrp="1"/>
          </p:cNvSpPr>
          <p:nvPr>
            <p:ph type="body" sz="quarter" idx="31"/>
          </p:nvPr>
        </p:nvSpPr>
        <p:spPr>
          <a:xfrm>
            <a:off x="3547580" y="5100217"/>
            <a:ext cx="2286595" cy="1244022"/>
          </a:xfrm>
        </p:spPr>
        <p:txBody>
          <a:bodyPr tIns="91440" bIns="45720"/>
          <a:lstStyle>
            <a:lvl1pPr marL="171501" indent="-171501">
              <a:spcBef>
                <a:spcPts val="600"/>
              </a:spcBef>
              <a:buFont typeface="Arial" panose="020B0604020202020204" pitchFamily="34" charset="0"/>
              <a:buChar char="•"/>
              <a:defRPr sz="2001"/>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40" name="Text Placeholder 14">
            <a:extLst>
              <a:ext uri="{FF2B5EF4-FFF2-40B4-BE49-F238E27FC236}">
                <a16:creationId xmlns:a16="http://schemas.microsoft.com/office/drawing/2014/main" id="{F7757D34-B5B7-47AD-AE62-7CA370616FC6}"/>
              </a:ext>
            </a:extLst>
          </p:cNvPr>
          <p:cNvSpPr>
            <a:spLocks noGrp="1"/>
          </p:cNvSpPr>
          <p:nvPr>
            <p:ph type="body" sz="quarter" idx="32"/>
          </p:nvPr>
        </p:nvSpPr>
        <p:spPr>
          <a:xfrm>
            <a:off x="3547580" y="4817742"/>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41" name="Text Placeholder 9">
            <a:extLst>
              <a:ext uri="{FF2B5EF4-FFF2-40B4-BE49-F238E27FC236}">
                <a16:creationId xmlns:a16="http://schemas.microsoft.com/office/drawing/2014/main" id="{88BF64C8-02FA-4776-8DE9-948D42CD3845}"/>
              </a:ext>
            </a:extLst>
          </p:cNvPr>
          <p:cNvSpPr>
            <a:spLocks noGrp="1"/>
          </p:cNvSpPr>
          <p:nvPr>
            <p:ph type="body" sz="quarter" idx="33"/>
          </p:nvPr>
        </p:nvSpPr>
        <p:spPr>
          <a:xfrm>
            <a:off x="6121767" y="5100217"/>
            <a:ext cx="2286595" cy="1244022"/>
          </a:xfrm>
        </p:spPr>
        <p:txBody>
          <a:bodyPr tIns="91440" bIns="45720"/>
          <a:lstStyle>
            <a:lvl1pPr marL="171501" indent="-171501">
              <a:spcBef>
                <a:spcPts val="600"/>
              </a:spcBef>
              <a:buFont typeface="Arial" panose="020B0604020202020204" pitchFamily="34" charset="0"/>
              <a:buChar char="•"/>
              <a:defRPr sz="2001"/>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42" name="Text Placeholder 14">
            <a:extLst>
              <a:ext uri="{FF2B5EF4-FFF2-40B4-BE49-F238E27FC236}">
                <a16:creationId xmlns:a16="http://schemas.microsoft.com/office/drawing/2014/main" id="{4F53157F-C018-4A4C-82A0-9761BBAC5B28}"/>
              </a:ext>
            </a:extLst>
          </p:cNvPr>
          <p:cNvSpPr>
            <a:spLocks noGrp="1"/>
          </p:cNvSpPr>
          <p:nvPr>
            <p:ph type="body" sz="quarter" idx="34"/>
          </p:nvPr>
        </p:nvSpPr>
        <p:spPr>
          <a:xfrm>
            <a:off x="6121767" y="4817742"/>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
        <p:nvSpPr>
          <p:cNvPr id="43" name="Text Placeholder 9">
            <a:extLst>
              <a:ext uri="{FF2B5EF4-FFF2-40B4-BE49-F238E27FC236}">
                <a16:creationId xmlns:a16="http://schemas.microsoft.com/office/drawing/2014/main" id="{BE2011B3-D7FA-47F6-B7B0-F9FE6EA46C14}"/>
              </a:ext>
            </a:extLst>
          </p:cNvPr>
          <p:cNvSpPr>
            <a:spLocks noGrp="1"/>
          </p:cNvSpPr>
          <p:nvPr>
            <p:ph type="body" sz="quarter" idx="35"/>
          </p:nvPr>
        </p:nvSpPr>
        <p:spPr>
          <a:xfrm>
            <a:off x="8686526" y="5100217"/>
            <a:ext cx="2286595" cy="1244022"/>
          </a:xfrm>
        </p:spPr>
        <p:txBody>
          <a:bodyPr tIns="91440" bIns="45720"/>
          <a:lstStyle>
            <a:lvl1pPr marL="171501" indent="-171501">
              <a:spcBef>
                <a:spcPts val="600"/>
              </a:spcBef>
              <a:buFont typeface="Arial" panose="020B0604020202020204" pitchFamily="34" charset="0"/>
              <a:buChar char="•"/>
              <a:defRPr sz="2001"/>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44" name="Text Placeholder 14">
            <a:extLst>
              <a:ext uri="{FF2B5EF4-FFF2-40B4-BE49-F238E27FC236}">
                <a16:creationId xmlns:a16="http://schemas.microsoft.com/office/drawing/2014/main" id="{DBAA90D9-8B22-4EB3-AB4B-DA12D85F0CC1}"/>
              </a:ext>
            </a:extLst>
          </p:cNvPr>
          <p:cNvSpPr>
            <a:spLocks noGrp="1"/>
          </p:cNvSpPr>
          <p:nvPr>
            <p:ph type="body" sz="quarter" idx="36"/>
          </p:nvPr>
        </p:nvSpPr>
        <p:spPr>
          <a:xfrm>
            <a:off x="8686526" y="4817742"/>
            <a:ext cx="2286595" cy="274320"/>
          </a:xfrm>
        </p:spPr>
        <p:txBody>
          <a:bodyPr bIns="0" anchor="t" anchorCtr="0"/>
          <a:lstStyle>
            <a:lvl1pPr marL="0" indent="0">
              <a:buNone/>
              <a:defRPr b="1"/>
            </a:lvl1pPr>
            <a:lvl2pPr marL="457337" indent="0">
              <a:buNone/>
              <a:defRPr b="1"/>
            </a:lvl2pPr>
            <a:lvl3pPr marL="914674" indent="0">
              <a:buNone/>
              <a:defRPr b="1"/>
            </a:lvl3pPr>
            <a:lvl4pPr marL="1372011" indent="0">
              <a:buNone/>
              <a:defRPr b="1"/>
            </a:lvl4pPr>
            <a:lvl5pPr marL="1829349" indent="0">
              <a:buNone/>
              <a:defRPr b="1"/>
            </a:lvl5pPr>
          </a:lstStyle>
          <a:p>
            <a:pPr lvl="0"/>
            <a:r>
              <a:rPr lang="en-US"/>
              <a:t>Click to edit Master text styles</a:t>
            </a:r>
          </a:p>
        </p:txBody>
      </p:sp>
    </p:spTree>
    <p:extLst>
      <p:ext uri="{BB962C8B-B14F-4D97-AF65-F5344CB8AC3E}">
        <p14:creationId xmlns:p14="http://schemas.microsoft.com/office/powerpoint/2010/main" val="172969950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Strategy and Vision">
  <p:cSld name="Strategy and Vision">
    <p:spTree>
      <p:nvGrpSpPr>
        <p:cNvPr id="1" name="Shape 43"/>
        <p:cNvGrpSpPr/>
        <p:nvPr/>
      </p:nvGrpSpPr>
      <p:grpSpPr>
        <a:xfrm>
          <a:off x="0" y="0"/>
          <a:ext cx="0" cy="0"/>
          <a:chOff x="0" y="0"/>
          <a:chExt cx="0" cy="0"/>
        </a:xfrm>
      </p:grpSpPr>
      <p:sp>
        <p:nvSpPr>
          <p:cNvPr id="44" name="Google Shape;44;p23"/>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23"/>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23"/>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3"/>
          <p:cNvSpPr txBox="1">
            <a:spLocks noGrp="1"/>
          </p:cNvSpPr>
          <p:nvPr>
            <p:ph type="body" idx="1"/>
          </p:nvPr>
        </p:nvSpPr>
        <p:spPr>
          <a:xfrm>
            <a:off x="973392" y="5100217"/>
            <a:ext cx="2286595" cy="1244022"/>
          </a:xfrm>
          <a:prstGeom prst="rect">
            <a:avLst/>
          </a:prstGeom>
          <a:noFill/>
          <a:ln>
            <a:noFill/>
          </a:ln>
        </p:spPr>
        <p:txBody>
          <a:bodyPr spcFirstLastPara="1" wrap="square" lIns="0" tIns="91425" rIns="0" bIns="45700" anchor="t" anchorCtr="0">
            <a:noAutofit/>
          </a:bodyPr>
          <a:lstStyle>
            <a:lvl1pPr marL="457200" lvl="0" indent="-355663" algn="l">
              <a:lnSpc>
                <a:spcPct val="90000"/>
              </a:lnSpc>
              <a:spcBef>
                <a:spcPts val="600"/>
              </a:spcBef>
              <a:spcAft>
                <a:spcPts val="0"/>
              </a:spcAft>
              <a:buSzPts val="2001"/>
              <a:buFont typeface="Arial"/>
              <a:buChar char="•"/>
              <a:defRPr sz="2001"/>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48" name="Google Shape;48;p23"/>
          <p:cNvSpPr txBox="1">
            <a:spLocks noGrp="1"/>
          </p:cNvSpPr>
          <p:nvPr>
            <p:ph type="body" idx="2"/>
          </p:nvPr>
        </p:nvSpPr>
        <p:spPr>
          <a:xfrm>
            <a:off x="973392" y="4817742"/>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49" name="Google Shape;49;p23"/>
          <p:cNvSpPr txBox="1">
            <a:spLocks noGrp="1"/>
          </p:cNvSpPr>
          <p:nvPr>
            <p:ph type="body" idx="3"/>
          </p:nvPr>
        </p:nvSpPr>
        <p:spPr>
          <a:xfrm>
            <a:off x="973392" y="1866900"/>
            <a:ext cx="10001526" cy="552450"/>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0"/>
              </a:spcBef>
              <a:spcAft>
                <a:spcPts val="0"/>
              </a:spcAft>
              <a:buSzPts val="2001"/>
              <a:buNone/>
              <a:defRPr sz="2001"/>
            </a:lvl1pPr>
            <a:lvl2pPr marL="914400" lvl="1" indent="-355663" algn="l">
              <a:lnSpc>
                <a:spcPct val="90000"/>
              </a:lnSpc>
              <a:spcBef>
                <a:spcPts val="600"/>
              </a:spcBef>
              <a:spcAft>
                <a:spcPts val="0"/>
              </a:spcAft>
              <a:buSzPts val="2001"/>
              <a:buChar char="•"/>
              <a:defRPr sz="2001"/>
            </a:lvl2pPr>
            <a:lvl3pPr marL="1371600" lvl="2" indent="-342900" algn="l">
              <a:lnSpc>
                <a:spcPct val="90000"/>
              </a:lnSpc>
              <a:spcBef>
                <a:spcPts val="600"/>
              </a:spcBef>
              <a:spcAft>
                <a:spcPts val="0"/>
              </a:spcAft>
              <a:buSzPts val="1800"/>
              <a:buChar char="•"/>
              <a:defRPr/>
            </a:lvl3pPr>
            <a:lvl4pPr marL="1828800" lvl="3" indent="-228600" algn="l">
              <a:lnSpc>
                <a:spcPct val="90000"/>
              </a:lnSpc>
              <a:spcBef>
                <a:spcPts val="600"/>
              </a:spcBef>
              <a:spcAft>
                <a:spcPts val="0"/>
              </a:spcAft>
              <a:buSzPts val="2401"/>
              <a:buNone/>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0" name="Google Shape;50;p23"/>
          <p:cNvSpPr txBox="1">
            <a:spLocks noGrp="1"/>
          </p:cNvSpPr>
          <p:nvPr>
            <p:ph type="body" idx="4"/>
          </p:nvPr>
        </p:nvSpPr>
        <p:spPr>
          <a:xfrm>
            <a:off x="973498" y="1597025"/>
            <a:ext cx="10004002"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1" name="Google Shape;51;p23"/>
          <p:cNvSpPr txBox="1">
            <a:spLocks noGrp="1"/>
          </p:cNvSpPr>
          <p:nvPr>
            <p:ph type="body" idx="5"/>
          </p:nvPr>
        </p:nvSpPr>
        <p:spPr>
          <a:xfrm>
            <a:off x="973392" y="3265998"/>
            <a:ext cx="10001526" cy="923925"/>
          </a:xfrm>
          <a:prstGeom prst="rect">
            <a:avLst/>
          </a:prstGeom>
          <a:noFill/>
          <a:ln>
            <a:noFill/>
          </a:ln>
        </p:spPr>
        <p:txBody>
          <a:bodyPr spcFirstLastPara="1" wrap="square" lIns="0" tIns="91425" rIns="0" bIns="45700" anchor="t" anchorCtr="0">
            <a:noAutofit/>
          </a:bodyPr>
          <a:lstStyle>
            <a:lvl1pPr marL="457200" lvl="0" indent="-355663" algn="l">
              <a:lnSpc>
                <a:spcPct val="90000"/>
              </a:lnSpc>
              <a:spcBef>
                <a:spcPts val="600"/>
              </a:spcBef>
              <a:spcAft>
                <a:spcPts val="0"/>
              </a:spcAft>
              <a:buSzPts val="2001"/>
              <a:buFont typeface="Arial"/>
              <a:buChar char="•"/>
              <a:defRPr sz="2001"/>
            </a:lvl1pPr>
            <a:lvl2pPr marL="914400" lvl="1" indent="-355663" algn="l">
              <a:lnSpc>
                <a:spcPct val="90000"/>
              </a:lnSpc>
              <a:spcBef>
                <a:spcPts val="600"/>
              </a:spcBef>
              <a:spcAft>
                <a:spcPts val="0"/>
              </a:spcAft>
              <a:buSzPts val="2001"/>
              <a:buChar char="•"/>
              <a:defRPr sz="2001"/>
            </a:lvl2pPr>
            <a:lvl3pPr marL="1371600" lvl="2" indent="-355663" algn="l">
              <a:lnSpc>
                <a:spcPct val="90000"/>
              </a:lnSpc>
              <a:spcBef>
                <a:spcPts val="600"/>
              </a:spcBef>
              <a:spcAft>
                <a:spcPts val="0"/>
              </a:spcAft>
              <a:buSzPts val="2001"/>
              <a:buChar char="•"/>
              <a:defRPr sz="2001"/>
            </a:lvl3pPr>
            <a:lvl4pPr marL="1828800" lvl="3" indent="-228600" algn="l">
              <a:lnSpc>
                <a:spcPct val="90000"/>
              </a:lnSpc>
              <a:spcBef>
                <a:spcPts val="600"/>
              </a:spcBef>
              <a:spcAft>
                <a:spcPts val="0"/>
              </a:spcAft>
              <a:buSzPts val="2401"/>
              <a:buNone/>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2" name="Google Shape;52;p23"/>
          <p:cNvSpPr txBox="1">
            <a:spLocks noGrp="1"/>
          </p:cNvSpPr>
          <p:nvPr>
            <p:ph type="body" idx="6"/>
          </p:nvPr>
        </p:nvSpPr>
        <p:spPr>
          <a:xfrm>
            <a:off x="973498" y="2993244"/>
            <a:ext cx="10004002"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3" name="Google Shape;53;p23"/>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54" name="Google Shape;54;p23"/>
          <p:cNvSpPr txBox="1">
            <a:spLocks noGrp="1"/>
          </p:cNvSpPr>
          <p:nvPr>
            <p:ph type="body" idx="7"/>
          </p:nvPr>
        </p:nvSpPr>
        <p:spPr>
          <a:xfrm>
            <a:off x="3547580" y="5100217"/>
            <a:ext cx="2286595" cy="1244022"/>
          </a:xfrm>
          <a:prstGeom prst="rect">
            <a:avLst/>
          </a:prstGeom>
          <a:noFill/>
          <a:ln>
            <a:noFill/>
          </a:ln>
        </p:spPr>
        <p:txBody>
          <a:bodyPr spcFirstLastPara="1" wrap="square" lIns="0" tIns="91425" rIns="0" bIns="45700" anchor="t" anchorCtr="0">
            <a:noAutofit/>
          </a:bodyPr>
          <a:lstStyle>
            <a:lvl1pPr marL="457200" lvl="0" indent="-355663" algn="l">
              <a:lnSpc>
                <a:spcPct val="90000"/>
              </a:lnSpc>
              <a:spcBef>
                <a:spcPts val="600"/>
              </a:spcBef>
              <a:spcAft>
                <a:spcPts val="0"/>
              </a:spcAft>
              <a:buSzPts val="2001"/>
              <a:buFont typeface="Arial"/>
              <a:buChar char="•"/>
              <a:defRPr sz="2001"/>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5" name="Google Shape;55;p23"/>
          <p:cNvSpPr txBox="1">
            <a:spLocks noGrp="1"/>
          </p:cNvSpPr>
          <p:nvPr>
            <p:ph type="body" idx="8"/>
          </p:nvPr>
        </p:nvSpPr>
        <p:spPr>
          <a:xfrm>
            <a:off x="3547580" y="4817742"/>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6" name="Google Shape;56;p23"/>
          <p:cNvSpPr txBox="1">
            <a:spLocks noGrp="1"/>
          </p:cNvSpPr>
          <p:nvPr>
            <p:ph type="body" idx="9"/>
          </p:nvPr>
        </p:nvSpPr>
        <p:spPr>
          <a:xfrm>
            <a:off x="6121767" y="5100217"/>
            <a:ext cx="2286595" cy="1244022"/>
          </a:xfrm>
          <a:prstGeom prst="rect">
            <a:avLst/>
          </a:prstGeom>
          <a:noFill/>
          <a:ln>
            <a:noFill/>
          </a:ln>
        </p:spPr>
        <p:txBody>
          <a:bodyPr spcFirstLastPara="1" wrap="square" lIns="0" tIns="91425" rIns="0" bIns="45700" anchor="t" anchorCtr="0">
            <a:noAutofit/>
          </a:bodyPr>
          <a:lstStyle>
            <a:lvl1pPr marL="457200" lvl="0" indent="-355663" algn="l">
              <a:lnSpc>
                <a:spcPct val="90000"/>
              </a:lnSpc>
              <a:spcBef>
                <a:spcPts val="600"/>
              </a:spcBef>
              <a:spcAft>
                <a:spcPts val="0"/>
              </a:spcAft>
              <a:buSzPts val="2001"/>
              <a:buFont typeface="Arial"/>
              <a:buChar char="•"/>
              <a:defRPr sz="2001"/>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7" name="Google Shape;57;p23"/>
          <p:cNvSpPr txBox="1">
            <a:spLocks noGrp="1"/>
          </p:cNvSpPr>
          <p:nvPr>
            <p:ph type="body" idx="13"/>
          </p:nvPr>
        </p:nvSpPr>
        <p:spPr>
          <a:xfrm>
            <a:off x="6121767" y="4817742"/>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8" name="Google Shape;58;p23"/>
          <p:cNvSpPr txBox="1">
            <a:spLocks noGrp="1"/>
          </p:cNvSpPr>
          <p:nvPr>
            <p:ph type="body" idx="14"/>
          </p:nvPr>
        </p:nvSpPr>
        <p:spPr>
          <a:xfrm>
            <a:off x="8686526" y="5100217"/>
            <a:ext cx="2286595" cy="1244022"/>
          </a:xfrm>
          <a:prstGeom prst="rect">
            <a:avLst/>
          </a:prstGeom>
          <a:noFill/>
          <a:ln>
            <a:noFill/>
          </a:ln>
        </p:spPr>
        <p:txBody>
          <a:bodyPr spcFirstLastPara="1" wrap="square" lIns="0" tIns="91425" rIns="0" bIns="45700" anchor="t" anchorCtr="0">
            <a:noAutofit/>
          </a:bodyPr>
          <a:lstStyle>
            <a:lvl1pPr marL="457200" lvl="0" indent="-355663" algn="l">
              <a:lnSpc>
                <a:spcPct val="90000"/>
              </a:lnSpc>
              <a:spcBef>
                <a:spcPts val="600"/>
              </a:spcBef>
              <a:spcAft>
                <a:spcPts val="0"/>
              </a:spcAft>
              <a:buSzPts val="2001"/>
              <a:buFont typeface="Arial"/>
              <a:buChar char="•"/>
              <a:defRPr sz="2001"/>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59" name="Google Shape;59;p23"/>
          <p:cNvSpPr txBox="1">
            <a:spLocks noGrp="1"/>
          </p:cNvSpPr>
          <p:nvPr>
            <p:ph type="body" idx="15"/>
          </p:nvPr>
        </p:nvSpPr>
        <p:spPr>
          <a:xfrm>
            <a:off x="8686526" y="4817742"/>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Learning objective black_gray_bulleted text">
  <p:cSld name="Learning objective black_gray_bulleted text">
    <p:spTree>
      <p:nvGrpSpPr>
        <p:cNvPr id="1" name="Shape 60"/>
        <p:cNvGrpSpPr/>
        <p:nvPr/>
      </p:nvGrpSpPr>
      <p:grpSpPr>
        <a:xfrm>
          <a:off x="0" y="0"/>
          <a:ext cx="0" cy="0"/>
          <a:chOff x="0" y="0"/>
          <a:chExt cx="0" cy="0"/>
        </a:xfrm>
      </p:grpSpPr>
      <p:sp>
        <p:nvSpPr>
          <p:cNvPr id="61" name="Google Shape;61;p24"/>
          <p:cNvSpPr/>
          <p:nvPr/>
        </p:nvSpPr>
        <p:spPr>
          <a:xfrm>
            <a:off x="4417575" y="0"/>
            <a:ext cx="7774425" cy="6858000"/>
          </a:xfrm>
          <a:prstGeom prst="rect">
            <a:avLst/>
          </a:prstGeom>
          <a:solidFill>
            <a:srgbClr val="D2D2D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62" name="Google Shape;62;p24"/>
          <p:cNvSpPr txBox="1">
            <a:spLocks noGrp="1"/>
          </p:cNvSpPr>
          <p:nvPr>
            <p:ph type="body" idx="1"/>
          </p:nvPr>
        </p:nvSpPr>
        <p:spPr>
          <a:xfrm>
            <a:off x="4982873" y="1595438"/>
            <a:ext cx="6691468" cy="3657600"/>
          </a:xfrm>
          <a:prstGeom prst="rect">
            <a:avLst/>
          </a:prstGeom>
          <a:noFill/>
          <a:ln>
            <a:noFill/>
          </a:ln>
        </p:spPr>
        <p:txBody>
          <a:bodyPr spcFirstLastPara="1" wrap="square" lIns="0" tIns="0" rIns="0" bIns="0" anchor="ctr" anchorCtr="0">
            <a:noAutofit/>
          </a:bodyPr>
          <a:lstStyle>
            <a:lvl1pPr marL="457200" lvl="0" indent="-381063" algn="l">
              <a:lnSpc>
                <a:spcPct val="90000"/>
              </a:lnSpc>
              <a:spcBef>
                <a:spcPts val="1500"/>
              </a:spcBef>
              <a:spcAft>
                <a:spcPts val="0"/>
              </a:spcAft>
              <a:buSzPts val="2401"/>
              <a:buChar char="•"/>
              <a:defRPr>
                <a:solidFill>
                  <a:schemeClr val="dk1"/>
                </a:solidFill>
              </a:defRPr>
            </a:lvl1pPr>
            <a:lvl2pPr marL="914400" lvl="1" indent="-381063" algn="l">
              <a:lnSpc>
                <a:spcPct val="90000"/>
              </a:lnSpc>
              <a:spcBef>
                <a:spcPts val="600"/>
              </a:spcBef>
              <a:spcAft>
                <a:spcPts val="0"/>
              </a:spcAft>
              <a:buClr>
                <a:schemeClr val="dk1"/>
              </a:buClr>
              <a:buSzPts val="2401"/>
              <a:buChar char="•"/>
              <a:defRPr>
                <a:solidFill>
                  <a:schemeClr val="dk1"/>
                </a:solidFill>
              </a:defRPr>
            </a:lvl2pPr>
            <a:lvl3pPr marL="1371600" lvl="2" indent="-381063" algn="l">
              <a:lnSpc>
                <a:spcPct val="90000"/>
              </a:lnSpc>
              <a:spcBef>
                <a:spcPts val="600"/>
              </a:spcBef>
              <a:spcAft>
                <a:spcPts val="0"/>
              </a:spcAft>
              <a:buClr>
                <a:schemeClr val="dk1"/>
              </a:buClr>
              <a:buSzPts val="2401"/>
              <a:buChar char="•"/>
              <a:defRPr>
                <a:solidFill>
                  <a:schemeClr val="dk1"/>
                </a:solidFill>
              </a:defRPr>
            </a:lvl3pPr>
            <a:lvl4pPr marL="1828800" lvl="3" indent="-381063" algn="l">
              <a:lnSpc>
                <a:spcPct val="90000"/>
              </a:lnSpc>
              <a:spcBef>
                <a:spcPts val="600"/>
              </a:spcBef>
              <a:spcAft>
                <a:spcPts val="0"/>
              </a:spcAft>
              <a:buClr>
                <a:schemeClr val="dk1"/>
              </a:buClr>
              <a:buSzPts val="2401"/>
              <a:buChar char="•"/>
              <a:defRPr>
                <a:solidFill>
                  <a:schemeClr val="dk1"/>
                </a:solidFill>
              </a:defRPr>
            </a:lvl4pPr>
            <a:lvl5pPr marL="2286000" lvl="4" indent="-381063" algn="l">
              <a:lnSpc>
                <a:spcPct val="90000"/>
              </a:lnSpc>
              <a:spcBef>
                <a:spcPts val="600"/>
              </a:spcBef>
              <a:spcAft>
                <a:spcPts val="0"/>
              </a:spcAft>
              <a:buClr>
                <a:schemeClr val="dk1"/>
              </a:buClr>
              <a:buSzPts val="2401"/>
              <a:buChar char="•"/>
              <a:defRPr>
                <a:solidFill>
                  <a:schemeClr val="dk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63" name="Google Shape;63;p24"/>
          <p:cNvSpPr txBox="1">
            <a:spLocks noGrp="1"/>
          </p:cNvSpPr>
          <p:nvPr>
            <p:ph type="title"/>
          </p:nvPr>
        </p:nvSpPr>
        <p:spPr>
          <a:xfrm>
            <a:off x="973392" y="2366170"/>
            <a:ext cx="3066261" cy="2125663"/>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24"/>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4"/>
          <p:cNvSpPr/>
          <p:nvPr/>
        </p:nvSpPr>
        <p:spPr>
          <a:xfrm rot="-5400000">
            <a:off x="-1624947" y="3362308"/>
            <a:ext cx="3383280" cy="13338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66" name="Google Shape;66;p24"/>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4"/>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Learning objective gray_black_bulleted text">
  <p:cSld name="Learning objective gray_black_bulleted text">
    <p:spTree>
      <p:nvGrpSpPr>
        <p:cNvPr id="1" name="Shape 68"/>
        <p:cNvGrpSpPr/>
        <p:nvPr/>
      </p:nvGrpSpPr>
      <p:grpSpPr>
        <a:xfrm>
          <a:off x="0" y="0"/>
          <a:ext cx="0" cy="0"/>
          <a:chOff x="0" y="0"/>
          <a:chExt cx="0" cy="0"/>
        </a:xfrm>
      </p:grpSpPr>
      <p:sp>
        <p:nvSpPr>
          <p:cNvPr id="69" name="Google Shape;69;p25"/>
          <p:cNvSpPr/>
          <p:nvPr/>
        </p:nvSpPr>
        <p:spPr>
          <a:xfrm>
            <a:off x="0" y="0"/>
            <a:ext cx="4420751" cy="6858000"/>
          </a:xfrm>
          <a:prstGeom prst="rect">
            <a:avLst/>
          </a:prstGeom>
          <a:solidFill>
            <a:srgbClr val="D2D2D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70" name="Google Shape;70;p25"/>
          <p:cNvSpPr txBox="1">
            <a:spLocks noGrp="1"/>
          </p:cNvSpPr>
          <p:nvPr>
            <p:ph type="title"/>
          </p:nvPr>
        </p:nvSpPr>
        <p:spPr>
          <a:xfrm>
            <a:off x="973392" y="2366170"/>
            <a:ext cx="3066261" cy="2125663"/>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3201"/>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25"/>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5"/>
          <p:cNvSpPr/>
          <p:nvPr/>
        </p:nvSpPr>
        <p:spPr>
          <a:xfrm rot="-5400000">
            <a:off x="-1624947" y="3362308"/>
            <a:ext cx="3383280" cy="13338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73" name="Google Shape;73;p25"/>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5"/>
          <p:cNvSpPr txBox="1">
            <a:spLocks noGrp="1"/>
          </p:cNvSpPr>
          <p:nvPr>
            <p:ph type="body" idx="1"/>
          </p:nvPr>
        </p:nvSpPr>
        <p:spPr>
          <a:xfrm>
            <a:off x="4992400" y="1597026"/>
            <a:ext cx="6680353" cy="3663950"/>
          </a:xfrm>
          <a:prstGeom prst="rect">
            <a:avLst/>
          </a:prstGeom>
          <a:noFill/>
          <a:ln>
            <a:noFill/>
          </a:ln>
        </p:spPr>
        <p:txBody>
          <a:bodyPr spcFirstLastPara="1" wrap="square" lIns="0" tIns="0" rIns="0" bIns="0" anchor="ctr" anchorCtr="0">
            <a:noAutofit/>
          </a:bodyPr>
          <a:lstStyle>
            <a:lvl1pPr marL="457200" lvl="0" indent="-381063" algn="l">
              <a:lnSpc>
                <a:spcPct val="125000"/>
              </a:lnSpc>
              <a:spcBef>
                <a:spcPts val="1500"/>
              </a:spcBef>
              <a:spcAft>
                <a:spcPts val="0"/>
              </a:spcAft>
              <a:buSzPts val="2401"/>
              <a:buFont typeface="Arial"/>
              <a:buChar char="•"/>
              <a:defRPr sz="2401">
                <a:solidFill>
                  <a:schemeClr val="lt1"/>
                </a:solidFill>
              </a:defRPr>
            </a:lvl1pPr>
            <a:lvl2pPr marL="914400" lvl="1" indent="-228600" algn="l">
              <a:lnSpc>
                <a:spcPct val="90000"/>
              </a:lnSpc>
              <a:spcBef>
                <a:spcPts val="600"/>
              </a:spcBef>
              <a:spcAft>
                <a:spcPts val="0"/>
              </a:spcAft>
              <a:buClr>
                <a:schemeClr val="lt1"/>
              </a:buClr>
              <a:buSzPts val="2201"/>
              <a:buNone/>
              <a:defRPr sz="2201"/>
            </a:lvl2pPr>
            <a:lvl3pPr marL="1371600" lvl="2" indent="-228600" algn="l">
              <a:lnSpc>
                <a:spcPct val="90000"/>
              </a:lnSpc>
              <a:spcBef>
                <a:spcPts val="600"/>
              </a:spcBef>
              <a:spcAft>
                <a:spcPts val="0"/>
              </a:spcAft>
              <a:buClr>
                <a:schemeClr val="lt1"/>
              </a:buClr>
              <a:buSzPts val="2201"/>
              <a:buNone/>
              <a:defRPr sz="2201"/>
            </a:lvl3pPr>
            <a:lvl4pPr marL="1828800" lvl="3" indent="-228600" algn="l">
              <a:lnSpc>
                <a:spcPct val="90000"/>
              </a:lnSpc>
              <a:spcBef>
                <a:spcPts val="600"/>
              </a:spcBef>
              <a:spcAft>
                <a:spcPts val="0"/>
              </a:spcAft>
              <a:buClr>
                <a:schemeClr val="lt1"/>
              </a:buClr>
              <a:buSzPts val="2201"/>
              <a:buNone/>
              <a:defRPr sz="2201"/>
            </a:lvl4pPr>
            <a:lvl5pPr marL="2286000" lvl="4" indent="-228600" algn="l">
              <a:lnSpc>
                <a:spcPct val="90000"/>
              </a:lnSpc>
              <a:spcBef>
                <a:spcPts val="600"/>
              </a:spcBef>
              <a:spcAft>
                <a:spcPts val="0"/>
              </a:spcAft>
              <a:buClr>
                <a:schemeClr val="lt1"/>
              </a:buClr>
              <a:buSzPts val="2201"/>
              <a:buNone/>
              <a:defRPr sz="220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Quote_image right">
  <p:cSld name="Quote_image right">
    <p:spTree>
      <p:nvGrpSpPr>
        <p:cNvPr id="1" name="Shape 75"/>
        <p:cNvGrpSpPr/>
        <p:nvPr/>
      </p:nvGrpSpPr>
      <p:grpSpPr>
        <a:xfrm>
          <a:off x="0" y="0"/>
          <a:ext cx="0" cy="0"/>
          <a:chOff x="0" y="0"/>
          <a:chExt cx="0" cy="0"/>
        </a:xfrm>
      </p:grpSpPr>
      <p:sp>
        <p:nvSpPr>
          <p:cNvPr id="76" name="Google Shape;76;p26"/>
          <p:cNvSpPr>
            <a:spLocks noGrp="1"/>
          </p:cNvSpPr>
          <p:nvPr>
            <p:ph type="pic" idx="2"/>
          </p:nvPr>
        </p:nvSpPr>
        <p:spPr>
          <a:xfrm>
            <a:off x="4992401" y="0"/>
            <a:ext cx="7199600" cy="6858000"/>
          </a:xfrm>
          <a:prstGeom prst="rect">
            <a:avLst/>
          </a:prstGeom>
          <a:noFill/>
          <a:ln>
            <a:noFill/>
          </a:ln>
        </p:spPr>
      </p:sp>
      <p:sp>
        <p:nvSpPr>
          <p:cNvPr id="77" name="Google Shape;77;p26"/>
          <p:cNvSpPr txBox="1">
            <a:spLocks noGrp="1"/>
          </p:cNvSpPr>
          <p:nvPr>
            <p:ph type="title"/>
          </p:nvPr>
        </p:nvSpPr>
        <p:spPr>
          <a:xfrm>
            <a:off x="973392" y="2366170"/>
            <a:ext cx="3656964" cy="2125663"/>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lt1"/>
              </a:buClr>
              <a:buSzPts val="3201"/>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6"/>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6"/>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6"/>
          <p:cNvSpPr txBox="1">
            <a:spLocks noGrp="1"/>
          </p:cNvSpPr>
          <p:nvPr>
            <p:ph type="body" idx="1"/>
          </p:nvPr>
        </p:nvSpPr>
        <p:spPr>
          <a:xfrm>
            <a:off x="973392" y="4838700"/>
            <a:ext cx="3666492" cy="127635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81" name="Google Shape;81;p26"/>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1_Black_blue border">
  <p:cSld name="1_Black_blue border">
    <p:spTree>
      <p:nvGrpSpPr>
        <p:cNvPr id="1" name="Shape 82"/>
        <p:cNvGrpSpPr/>
        <p:nvPr/>
      </p:nvGrpSpPr>
      <p:grpSpPr>
        <a:xfrm>
          <a:off x="0" y="0"/>
          <a:ext cx="0" cy="0"/>
          <a:chOff x="0" y="0"/>
          <a:chExt cx="0" cy="0"/>
        </a:xfrm>
      </p:grpSpPr>
      <p:sp>
        <p:nvSpPr>
          <p:cNvPr id="83" name="Google Shape;83;p27"/>
          <p:cNvSpPr/>
          <p:nvPr/>
        </p:nvSpPr>
        <p:spPr>
          <a:xfrm>
            <a:off x="0" y="0"/>
            <a:ext cx="6100637" cy="6858000"/>
          </a:xfrm>
          <a:prstGeom prst="rect">
            <a:avLst/>
          </a:prstGeom>
          <a:solidFill>
            <a:srgbClr val="00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84" name="Google Shape;84;p27"/>
          <p:cNvSpPr/>
          <p:nvPr/>
        </p:nvSpPr>
        <p:spPr>
          <a:xfrm>
            <a:off x="6091363" y="0"/>
            <a:ext cx="6100637"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85" name="Google Shape;85;p27"/>
          <p:cNvSpPr/>
          <p:nvPr/>
        </p:nvSpPr>
        <p:spPr>
          <a:xfrm>
            <a:off x="541479" y="536576"/>
            <a:ext cx="11128098" cy="5800725"/>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86" name="Google Shape;86;p27"/>
          <p:cNvSpPr txBox="1">
            <a:spLocks noGrp="1"/>
          </p:cNvSpPr>
          <p:nvPr>
            <p:ph type="title"/>
          </p:nvPr>
        </p:nvSpPr>
        <p:spPr>
          <a:xfrm>
            <a:off x="973392" y="1077915"/>
            <a:ext cx="10010207"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dk1"/>
              </a:buClr>
              <a:buSzPts val="3201"/>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27"/>
          <p:cNvSpPr txBox="1">
            <a:spLocks noGrp="1"/>
          </p:cNvSpPr>
          <p:nvPr>
            <p:ph type="body" idx="1"/>
          </p:nvPr>
        </p:nvSpPr>
        <p:spPr>
          <a:xfrm>
            <a:off x="973392" y="2132013"/>
            <a:ext cx="10010207" cy="3668712"/>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dk1"/>
                </a:solidFill>
              </a:defRPr>
            </a:lvl1pPr>
            <a:lvl2pPr marL="914400" lvl="1" indent="-381063" algn="l">
              <a:lnSpc>
                <a:spcPct val="90000"/>
              </a:lnSpc>
              <a:spcBef>
                <a:spcPts val="600"/>
              </a:spcBef>
              <a:spcAft>
                <a:spcPts val="0"/>
              </a:spcAft>
              <a:buClr>
                <a:schemeClr val="dk1"/>
              </a:buClr>
              <a:buSzPts val="2401"/>
              <a:buChar char="•"/>
              <a:defRPr>
                <a:solidFill>
                  <a:schemeClr val="dk1"/>
                </a:solidFill>
              </a:defRPr>
            </a:lvl2pPr>
            <a:lvl3pPr marL="1371600" lvl="2" indent="-381063" algn="l">
              <a:lnSpc>
                <a:spcPct val="90000"/>
              </a:lnSpc>
              <a:spcBef>
                <a:spcPts val="600"/>
              </a:spcBef>
              <a:spcAft>
                <a:spcPts val="0"/>
              </a:spcAft>
              <a:buClr>
                <a:schemeClr val="dk1"/>
              </a:buClr>
              <a:buSzPts val="2401"/>
              <a:buChar char="•"/>
              <a:defRPr>
                <a:solidFill>
                  <a:schemeClr val="dk1"/>
                </a:solidFill>
              </a:defRPr>
            </a:lvl3pPr>
            <a:lvl4pPr marL="1828800" lvl="3" indent="-381063" algn="l">
              <a:lnSpc>
                <a:spcPct val="90000"/>
              </a:lnSpc>
              <a:spcBef>
                <a:spcPts val="600"/>
              </a:spcBef>
              <a:spcAft>
                <a:spcPts val="0"/>
              </a:spcAft>
              <a:buClr>
                <a:schemeClr val="dk1"/>
              </a:buClr>
              <a:buSzPts val="2401"/>
              <a:buChar char="•"/>
              <a:defRPr>
                <a:solidFill>
                  <a:schemeClr val="dk1"/>
                </a:solidFill>
              </a:defRPr>
            </a:lvl4pPr>
            <a:lvl5pPr marL="2286000" lvl="4" indent="-381063" algn="l">
              <a:lnSpc>
                <a:spcPct val="90000"/>
              </a:lnSpc>
              <a:spcBef>
                <a:spcPts val="600"/>
              </a:spcBef>
              <a:spcAft>
                <a:spcPts val="0"/>
              </a:spcAft>
              <a:buClr>
                <a:schemeClr val="dk1"/>
              </a:buClr>
              <a:buSzPts val="2401"/>
              <a:buChar char="•"/>
              <a:defRPr>
                <a:solidFill>
                  <a:schemeClr val="dk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88" name="Google Shape;88;p27"/>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7"/>
          <p:cNvSpPr txBox="1">
            <a:spLocks noGrp="1"/>
          </p:cNvSpPr>
          <p:nvPr>
            <p:ph type="ftr" idx="11"/>
          </p:nvPr>
        </p:nvSpPr>
        <p:spPr>
          <a:xfrm>
            <a:off x="2235201" y="6135688"/>
            <a:ext cx="8737600" cy="365760"/>
          </a:xfrm>
          <a:prstGeom prst="rect">
            <a:avLst/>
          </a:prstGeom>
          <a:noFill/>
          <a:ln>
            <a:noFill/>
          </a:ln>
        </p:spPr>
        <p:txBody>
          <a:bodyPr spcFirstLastPara="1" wrap="square" lIns="0" tIns="45700" rIns="0" bIns="0" anchor="t" anchorCtr="0">
            <a:noAutofit/>
          </a:bodyPr>
          <a:lstStyle>
            <a:lvl1pPr lvl="0" algn="r">
              <a:lnSpc>
                <a:spcPct val="90000"/>
              </a:lnSpc>
              <a:spcBef>
                <a:spcPts val="0"/>
              </a:spcBef>
              <a:spcAft>
                <a:spcPts val="0"/>
              </a:spcAft>
              <a:buSzPts val="1400"/>
              <a:buNone/>
              <a:defRPr sz="1200">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7"/>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91" name="Google Shape;91;p27"/>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chemeClr val="lt2"/>
                </a:solidFill>
                <a:latin typeface="Arial"/>
                <a:ea typeface="Arial"/>
                <a:cs typeface="Arial"/>
                <a:sym typeface="Arial"/>
              </a:rPr>
              <a:t>©2023 Mayo Foundation for Medical Education and Research  |  slide-</a:t>
            </a:r>
            <a:fld id="{00000000-1234-1234-1234-123412341234}" type="slidenum">
              <a:rPr lang="en-US" sz="700">
                <a:solidFill>
                  <a:schemeClr val="lt2"/>
                </a:solidFill>
                <a:latin typeface="Arial"/>
                <a:ea typeface="Arial"/>
                <a:cs typeface="Arial"/>
                <a:sym typeface="Arial"/>
              </a:rPr>
              <a:t>‹#›</a:t>
            </a:fld>
            <a:endParaRPr sz="700">
              <a:solidFill>
                <a:schemeClr val="lt2"/>
              </a:solidFill>
              <a:latin typeface="Arial"/>
              <a:ea typeface="Arial"/>
              <a:cs typeface="Arial"/>
              <a:sym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All_blue border">
  <p:cSld name="All_blue border">
    <p:spTree>
      <p:nvGrpSpPr>
        <p:cNvPr id="1" name="Shape 92"/>
        <p:cNvGrpSpPr/>
        <p:nvPr/>
      </p:nvGrpSpPr>
      <p:grpSpPr>
        <a:xfrm>
          <a:off x="0" y="0"/>
          <a:ext cx="0" cy="0"/>
          <a:chOff x="0" y="0"/>
          <a:chExt cx="0" cy="0"/>
        </a:xfrm>
      </p:grpSpPr>
      <p:sp>
        <p:nvSpPr>
          <p:cNvPr id="93" name="Google Shape;93;p28"/>
          <p:cNvSpPr/>
          <p:nvPr/>
        </p:nvSpPr>
        <p:spPr>
          <a:xfrm>
            <a:off x="0" y="0"/>
            <a:ext cx="6100637" cy="6858000"/>
          </a:xfrm>
          <a:prstGeom prst="rect">
            <a:avLst/>
          </a:prstGeom>
          <a:solidFill>
            <a:srgbClr val="00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94" name="Google Shape;94;p28"/>
          <p:cNvSpPr/>
          <p:nvPr/>
        </p:nvSpPr>
        <p:spPr>
          <a:xfrm>
            <a:off x="0" y="0"/>
            <a:ext cx="12192127"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95" name="Google Shape;95;p28"/>
          <p:cNvSpPr/>
          <p:nvPr/>
        </p:nvSpPr>
        <p:spPr>
          <a:xfrm>
            <a:off x="541479" y="536576"/>
            <a:ext cx="11128098" cy="5800725"/>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96" name="Google Shape;96;p28"/>
          <p:cNvSpPr txBox="1">
            <a:spLocks noGrp="1"/>
          </p:cNvSpPr>
          <p:nvPr>
            <p:ph type="title"/>
          </p:nvPr>
        </p:nvSpPr>
        <p:spPr>
          <a:xfrm>
            <a:off x="973392" y="1077915"/>
            <a:ext cx="10010207"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28"/>
          <p:cNvSpPr txBox="1">
            <a:spLocks noGrp="1"/>
          </p:cNvSpPr>
          <p:nvPr>
            <p:ph type="body" idx="1"/>
          </p:nvPr>
        </p:nvSpPr>
        <p:spPr>
          <a:xfrm>
            <a:off x="973392" y="2132013"/>
            <a:ext cx="10010207" cy="3668712"/>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lt1"/>
                </a:solidFill>
              </a:defRPr>
            </a:lvl1pPr>
            <a:lvl2pPr marL="914400" lvl="1" indent="-381063" algn="l">
              <a:lnSpc>
                <a:spcPct val="90000"/>
              </a:lnSpc>
              <a:spcBef>
                <a:spcPts val="600"/>
              </a:spcBef>
              <a:spcAft>
                <a:spcPts val="0"/>
              </a:spcAft>
              <a:buClr>
                <a:schemeClr val="lt1"/>
              </a:buClr>
              <a:buSzPts val="2401"/>
              <a:buChar char="•"/>
              <a:defRPr>
                <a:solidFill>
                  <a:schemeClr val="lt1"/>
                </a:solidFill>
              </a:defRPr>
            </a:lvl2pPr>
            <a:lvl3pPr marL="1371600" lvl="2" indent="-381063" algn="l">
              <a:lnSpc>
                <a:spcPct val="90000"/>
              </a:lnSpc>
              <a:spcBef>
                <a:spcPts val="600"/>
              </a:spcBef>
              <a:spcAft>
                <a:spcPts val="0"/>
              </a:spcAft>
              <a:buClr>
                <a:schemeClr val="lt1"/>
              </a:buClr>
              <a:buSzPts val="2401"/>
              <a:buChar char="•"/>
              <a:defRPr>
                <a:solidFill>
                  <a:schemeClr val="lt1"/>
                </a:solidFill>
              </a:defRPr>
            </a:lvl3pPr>
            <a:lvl4pPr marL="1828800" lvl="3" indent="-381063" algn="l">
              <a:lnSpc>
                <a:spcPct val="90000"/>
              </a:lnSpc>
              <a:spcBef>
                <a:spcPts val="600"/>
              </a:spcBef>
              <a:spcAft>
                <a:spcPts val="0"/>
              </a:spcAft>
              <a:buClr>
                <a:schemeClr val="lt1"/>
              </a:buClr>
              <a:buSzPts val="2401"/>
              <a:buChar char="•"/>
              <a:defRPr>
                <a:solidFill>
                  <a:schemeClr val="lt1"/>
                </a:solidFill>
              </a:defRPr>
            </a:lvl4pPr>
            <a:lvl5pPr marL="2286000" lvl="4" indent="-381063" algn="l">
              <a:lnSpc>
                <a:spcPct val="90000"/>
              </a:lnSpc>
              <a:spcBef>
                <a:spcPts val="600"/>
              </a:spcBef>
              <a:spcAft>
                <a:spcPts val="0"/>
              </a:spcAft>
              <a:buClr>
                <a:schemeClr val="lt1"/>
              </a:buClr>
              <a:buSzPts val="2401"/>
              <a:buChar char="•"/>
              <a:defRPr>
                <a:solidFill>
                  <a:schemeClr val="lt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98" name="Google Shape;98;p28"/>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8"/>
          <p:cNvSpPr txBox="1">
            <a:spLocks noGrp="1"/>
          </p:cNvSpPr>
          <p:nvPr>
            <p:ph type="ftr" idx="11"/>
          </p:nvPr>
        </p:nvSpPr>
        <p:spPr>
          <a:xfrm>
            <a:off x="2235201" y="6135688"/>
            <a:ext cx="8737600" cy="365760"/>
          </a:xfrm>
          <a:prstGeom prst="rect">
            <a:avLst/>
          </a:prstGeom>
          <a:noFill/>
          <a:ln>
            <a:noFill/>
          </a:ln>
        </p:spPr>
        <p:txBody>
          <a:bodyPr spcFirstLastPara="1" wrap="square" lIns="0" tIns="45700" rIns="0" bIns="0" anchor="t" anchorCtr="0">
            <a:noAutofit/>
          </a:bodyPr>
          <a:lstStyle>
            <a:lvl1pPr lvl="0" algn="r">
              <a:lnSpc>
                <a:spcPct val="90000"/>
              </a:lnSpc>
              <a:spcBef>
                <a:spcPts val="0"/>
              </a:spcBef>
              <a:spcAft>
                <a:spcPts val="0"/>
              </a:spcAft>
              <a:buSzPts val="1400"/>
              <a:buNone/>
              <a:defRPr sz="1200">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28"/>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01" name="Google Shape;101;p28"/>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chemeClr val="lt2"/>
                </a:solidFill>
                <a:latin typeface="Arial"/>
                <a:ea typeface="Arial"/>
                <a:cs typeface="Arial"/>
                <a:sym typeface="Arial"/>
              </a:rPr>
              <a:t>©2022 Mayo Foundation for Medical Education and Research  |  slide-</a:t>
            </a:r>
            <a:fld id="{00000000-1234-1234-1234-123412341234}" type="slidenum">
              <a:rPr lang="en-US" sz="700">
                <a:solidFill>
                  <a:schemeClr val="lt2"/>
                </a:solidFill>
                <a:latin typeface="Arial"/>
                <a:ea typeface="Arial"/>
                <a:cs typeface="Arial"/>
                <a:sym typeface="Arial"/>
              </a:rPr>
              <a:t>‹#›</a:t>
            </a:fld>
            <a:endParaRPr sz="700">
              <a:solidFill>
                <a:schemeClr val="lt2"/>
              </a:solidFill>
              <a:latin typeface="Arial"/>
              <a:ea typeface="Arial"/>
              <a:cs typeface="Arial"/>
              <a:sym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Black_white border">
  <p:cSld name="Black_white border">
    <p:spTree>
      <p:nvGrpSpPr>
        <p:cNvPr id="1" name="Shape 102"/>
        <p:cNvGrpSpPr/>
        <p:nvPr/>
      </p:nvGrpSpPr>
      <p:grpSpPr>
        <a:xfrm>
          <a:off x="0" y="0"/>
          <a:ext cx="0" cy="0"/>
          <a:chOff x="0" y="0"/>
          <a:chExt cx="0" cy="0"/>
        </a:xfrm>
      </p:grpSpPr>
      <p:sp>
        <p:nvSpPr>
          <p:cNvPr id="103" name="Google Shape;103;p29"/>
          <p:cNvSpPr/>
          <p:nvPr/>
        </p:nvSpPr>
        <p:spPr>
          <a:xfrm>
            <a:off x="0" y="0"/>
            <a:ext cx="6100637" cy="6858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04" name="Google Shape;104;p29"/>
          <p:cNvSpPr/>
          <p:nvPr/>
        </p:nvSpPr>
        <p:spPr>
          <a:xfrm>
            <a:off x="6091363" y="0"/>
            <a:ext cx="6100637"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05" name="Google Shape;105;p29"/>
          <p:cNvSpPr/>
          <p:nvPr/>
        </p:nvSpPr>
        <p:spPr>
          <a:xfrm>
            <a:off x="541479" y="536576"/>
            <a:ext cx="11128098" cy="5800725"/>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06" name="Google Shape;106;p29"/>
          <p:cNvSpPr txBox="1">
            <a:spLocks noGrp="1"/>
          </p:cNvSpPr>
          <p:nvPr>
            <p:ph type="title"/>
          </p:nvPr>
        </p:nvSpPr>
        <p:spPr>
          <a:xfrm>
            <a:off x="973392" y="1077915"/>
            <a:ext cx="10010207"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dk1"/>
              </a:buClr>
              <a:buSzPts val="3201"/>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29"/>
          <p:cNvSpPr txBox="1">
            <a:spLocks noGrp="1"/>
          </p:cNvSpPr>
          <p:nvPr>
            <p:ph type="body" idx="1"/>
          </p:nvPr>
        </p:nvSpPr>
        <p:spPr>
          <a:xfrm>
            <a:off x="973392" y="2132013"/>
            <a:ext cx="10010207" cy="3668712"/>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dk1"/>
                </a:solidFill>
              </a:defRPr>
            </a:lvl1pPr>
            <a:lvl2pPr marL="914400" lvl="1" indent="-381063" algn="l">
              <a:lnSpc>
                <a:spcPct val="90000"/>
              </a:lnSpc>
              <a:spcBef>
                <a:spcPts val="600"/>
              </a:spcBef>
              <a:spcAft>
                <a:spcPts val="0"/>
              </a:spcAft>
              <a:buClr>
                <a:schemeClr val="dk1"/>
              </a:buClr>
              <a:buSzPts val="2401"/>
              <a:buChar char="•"/>
              <a:defRPr>
                <a:solidFill>
                  <a:schemeClr val="dk1"/>
                </a:solidFill>
              </a:defRPr>
            </a:lvl2pPr>
            <a:lvl3pPr marL="1371600" lvl="2" indent="-381063" algn="l">
              <a:lnSpc>
                <a:spcPct val="90000"/>
              </a:lnSpc>
              <a:spcBef>
                <a:spcPts val="600"/>
              </a:spcBef>
              <a:spcAft>
                <a:spcPts val="0"/>
              </a:spcAft>
              <a:buClr>
                <a:schemeClr val="dk1"/>
              </a:buClr>
              <a:buSzPts val="2401"/>
              <a:buChar char="•"/>
              <a:defRPr>
                <a:solidFill>
                  <a:schemeClr val="dk1"/>
                </a:solidFill>
              </a:defRPr>
            </a:lvl3pPr>
            <a:lvl4pPr marL="1828800" lvl="3" indent="-381063" algn="l">
              <a:lnSpc>
                <a:spcPct val="90000"/>
              </a:lnSpc>
              <a:spcBef>
                <a:spcPts val="600"/>
              </a:spcBef>
              <a:spcAft>
                <a:spcPts val="0"/>
              </a:spcAft>
              <a:buClr>
                <a:schemeClr val="dk1"/>
              </a:buClr>
              <a:buSzPts val="2401"/>
              <a:buChar char="•"/>
              <a:defRPr>
                <a:solidFill>
                  <a:schemeClr val="dk1"/>
                </a:solidFill>
              </a:defRPr>
            </a:lvl4pPr>
            <a:lvl5pPr marL="2286000" lvl="4" indent="-381063" algn="l">
              <a:lnSpc>
                <a:spcPct val="90000"/>
              </a:lnSpc>
              <a:spcBef>
                <a:spcPts val="600"/>
              </a:spcBef>
              <a:spcAft>
                <a:spcPts val="0"/>
              </a:spcAft>
              <a:buClr>
                <a:schemeClr val="dk1"/>
              </a:buClr>
              <a:buSzPts val="2401"/>
              <a:buChar char="•"/>
              <a:defRPr>
                <a:solidFill>
                  <a:schemeClr val="dk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08" name="Google Shape;108;p29"/>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9"/>
          <p:cNvSpPr txBox="1">
            <a:spLocks noGrp="1"/>
          </p:cNvSpPr>
          <p:nvPr>
            <p:ph type="ftr" idx="11"/>
          </p:nvPr>
        </p:nvSpPr>
        <p:spPr>
          <a:xfrm>
            <a:off x="2235201" y="6135688"/>
            <a:ext cx="8737600" cy="365760"/>
          </a:xfrm>
          <a:prstGeom prst="rect">
            <a:avLst/>
          </a:prstGeom>
          <a:noFill/>
          <a:ln>
            <a:noFill/>
          </a:ln>
        </p:spPr>
        <p:txBody>
          <a:bodyPr spcFirstLastPara="1" wrap="square" lIns="0" tIns="45700" rIns="0" bIns="0" anchor="t" anchorCtr="0">
            <a:noAutofit/>
          </a:bodyPr>
          <a:lstStyle>
            <a:lvl1pPr lvl="0" algn="r">
              <a:lnSpc>
                <a:spcPct val="90000"/>
              </a:lnSpc>
              <a:spcBef>
                <a:spcPts val="0"/>
              </a:spcBef>
              <a:spcAft>
                <a:spcPts val="0"/>
              </a:spcAft>
              <a:buSzPts val="1400"/>
              <a:buNone/>
              <a:defRPr sz="1200">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9"/>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11" name="Google Shape;111;p29"/>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50/50 Text_Image">
  <p:cSld name="50/50 Text_Image">
    <p:spTree>
      <p:nvGrpSpPr>
        <p:cNvPr id="1" name="Shape 112"/>
        <p:cNvGrpSpPr/>
        <p:nvPr/>
      </p:nvGrpSpPr>
      <p:grpSpPr>
        <a:xfrm>
          <a:off x="0" y="0"/>
          <a:ext cx="0" cy="0"/>
          <a:chOff x="0" y="0"/>
          <a:chExt cx="0" cy="0"/>
        </a:xfrm>
      </p:grpSpPr>
      <p:sp>
        <p:nvSpPr>
          <p:cNvPr id="113" name="Google Shape;113;p30"/>
          <p:cNvSpPr/>
          <p:nvPr/>
        </p:nvSpPr>
        <p:spPr>
          <a:xfrm>
            <a:off x="6096001" y="0"/>
            <a:ext cx="6095999"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14" name="Google Shape;114;p30"/>
          <p:cNvSpPr txBox="1">
            <a:spLocks noGrp="1"/>
          </p:cNvSpPr>
          <p:nvPr>
            <p:ph type="title"/>
          </p:nvPr>
        </p:nvSpPr>
        <p:spPr>
          <a:xfrm>
            <a:off x="973392" y="536576"/>
            <a:ext cx="4774855"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30"/>
          <p:cNvSpPr txBox="1">
            <a:spLocks noGrp="1"/>
          </p:cNvSpPr>
          <p:nvPr>
            <p:ph type="body" idx="1"/>
          </p:nvPr>
        </p:nvSpPr>
        <p:spPr>
          <a:xfrm>
            <a:off x="973392" y="1984375"/>
            <a:ext cx="4774855" cy="3986784"/>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lt1"/>
                </a:solidFill>
              </a:defRPr>
            </a:lvl1pPr>
            <a:lvl2pPr marL="914400" lvl="1" indent="-381063" algn="l">
              <a:lnSpc>
                <a:spcPct val="90000"/>
              </a:lnSpc>
              <a:spcBef>
                <a:spcPts val="600"/>
              </a:spcBef>
              <a:spcAft>
                <a:spcPts val="0"/>
              </a:spcAft>
              <a:buSzPts val="2401"/>
              <a:buChar char="•"/>
              <a:defRPr>
                <a:solidFill>
                  <a:schemeClr val="lt1"/>
                </a:solidFill>
              </a:defRPr>
            </a:lvl2pPr>
            <a:lvl3pPr marL="1371600" lvl="2" indent="-381063" algn="l">
              <a:lnSpc>
                <a:spcPct val="90000"/>
              </a:lnSpc>
              <a:spcBef>
                <a:spcPts val="600"/>
              </a:spcBef>
              <a:spcAft>
                <a:spcPts val="0"/>
              </a:spcAft>
              <a:buSzPts val="2401"/>
              <a:buChar char="•"/>
              <a:defRPr>
                <a:solidFill>
                  <a:schemeClr val="lt1"/>
                </a:solidFill>
              </a:defRPr>
            </a:lvl3pPr>
            <a:lvl4pPr marL="1828800" lvl="3" indent="-381063" algn="l">
              <a:lnSpc>
                <a:spcPct val="90000"/>
              </a:lnSpc>
              <a:spcBef>
                <a:spcPts val="600"/>
              </a:spcBef>
              <a:spcAft>
                <a:spcPts val="0"/>
              </a:spcAft>
              <a:buSzPts val="2401"/>
              <a:buChar char="•"/>
              <a:defRPr>
                <a:solidFill>
                  <a:schemeClr val="lt1"/>
                </a:solidFill>
              </a:defRPr>
            </a:lvl4pPr>
            <a:lvl5pPr marL="2286000" lvl="4" indent="-381063" algn="l">
              <a:lnSpc>
                <a:spcPct val="90000"/>
              </a:lnSpc>
              <a:spcBef>
                <a:spcPts val="600"/>
              </a:spcBef>
              <a:spcAft>
                <a:spcPts val="0"/>
              </a:spcAft>
              <a:buSzPts val="2401"/>
              <a:buChar char="•"/>
              <a:defRPr>
                <a:solidFill>
                  <a:schemeClr val="lt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16" name="Google Shape;116;p30"/>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0"/>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30"/>
          <p:cNvSpPr txBox="1">
            <a:spLocks noGrp="1"/>
          </p:cNvSpPr>
          <p:nvPr>
            <p:ph type="body" idx="2"/>
          </p:nvPr>
        </p:nvSpPr>
        <p:spPr>
          <a:xfrm>
            <a:off x="6096002" y="0"/>
            <a:ext cx="6095998"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Font typeface="Arial"/>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19" name="Google Shape;119;p30"/>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20" name="Google Shape;120;p30"/>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50/50 Image_Text">
  <p:cSld name="50/50 Image_Text">
    <p:spTree>
      <p:nvGrpSpPr>
        <p:cNvPr id="1" name="Shape 121"/>
        <p:cNvGrpSpPr/>
        <p:nvPr/>
      </p:nvGrpSpPr>
      <p:grpSpPr>
        <a:xfrm>
          <a:off x="0" y="0"/>
          <a:ext cx="0" cy="0"/>
          <a:chOff x="0" y="0"/>
          <a:chExt cx="0" cy="0"/>
        </a:xfrm>
      </p:grpSpPr>
      <p:sp>
        <p:nvSpPr>
          <p:cNvPr id="122" name="Google Shape;122;p31"/>
          <p:cNvSpPr/>
          <p:nvPr/>
        </p:nvSpPr>
        <p:spPr>
          <a:xfrm>
            <a:off x="0" y="0"/>
            <a:ext cx="6096001"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23" name="Google Shape;123;p31"/>
          <p:cNvSpPr txBox="1">
            <a:spLocks noGrp="1"/>
          </p:cNvSpPr>
          <p:nvPr>
            <p:ph type="body" idx="1"/>
          </p:nvPr>
        </p:nvSpPr>
        <p:spPr>
          <a:xfrm>
            <a:off x="0" y="0"/>
            <a:ext cx="6096001"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Font typeface="Arial"/>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24" name="Google Shape;124;p31"/>
          <p:cNvSpPr txBox="1">
            <a:spLocks noGrp="1"/>
          </p:cNvSpPr>
          <p:nvPr>
            <p:ph type="title"/>
          </p:nvPr>
        </p:nvSpPr>
        <p:spPr>
          <a:xfrm>
            <a:off x="6442166" y="536576"/>
            <a:ext cx="5227411"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5" name="Google Shape;125;p31"/>
          <p:cNvSpPr txBox="1">
            <a:spLocks noGrp="1"/>
          </p:cNvSpPr>
          <p:nvPr>
            <p:ph type="body" idx="2"/>
          </p:nvPr>
        </p:nvSpPr>
        <p:spPr>
          <a:xfrm>
            <a:off x="6442166" y="1984375"/>
            <a:ext cx="5227411" cy="3986784"/>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200"/>
              </a:spcBef>
              <a:spcAft>
                <a:spcPts val="0"/>
              </a:spcAft>
              <a:buSzPts val="2401"/>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26" name="Google Shape;126;p31"/>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31"/>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31"/>
          <p:cNvSpPr/>
          <p:nvPr/>
        </p:nvSpPr>
        <p:spPr>
          <a:xfrm>
            <a:off x="6442166"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40/60 Text_Image">
  <p:cSld name="40/60 Text_Image">
    <p:spTree>
      <p:nvGrpSpPr>
        <p:cNvPr id="1" name="Shape 129"/>
        <p:cNvGrpSpPr/>
        <p:nvPr/>
      </p:nvGrpSpPr>
      <p:grpSpPr>
        <a:xfrm>
          <a:off x="0" y="0"/>
          <a:ext cx="0" cy="0"/>
          <a:chOff x="0" y="0"/>
          <a:chExt cx="0" cy="0"/>
        </a:xfrm>
      </p:grpSpPr>
      <p:sp>
        <p:nvSpPr>
          <p:cNvPr id="130" name="Google Shape;130;p32"/>
          <p:cNvSpPr txBox="1">
            <a:spLocks noGrp="1"/>
          </p:cNvSpPr>
          <p:nvPr>
            <p:ph type="body" idx="1"/>
          </p:nvPr>
        </p:nvSpPr>
        <p:spPr>
          <a:xfrm>
            <a:off x="4992401" y="0"/>
            <a:ext cx="7199600"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31" name="Google Shape;131;p32"/>
          <p:cNvSpPr/>
          <p:nvPr/>
        </p:nvSpPr>
        <p:spPr>
          <a:xfrm>
            <a:off x="4992401" y="0"/>
            <a:ext cx="71996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32" name="Google Shape;132;p32"/>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2"/>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2"/>
          <p:cNvSpPr txBox="1">
            <a:spLocks noGrp="1"/>
          </p:cNvSpPr>
          <p:nvPr>
            <p:ph type="body" idx="2"/>
          </p:nvPr>
        </p:nvSpPr>
        <p:spPr>
          <a:xfrm>
            <a:off x="973391" y="1984375"/>
            <a:ext cx="3666493" cy="3913123"/>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135" name="Google Shape;135;p32"/>
          <p:cNvSpPr txBox="1">
            <a:spLocks noGrp="1"/>
          </p:cNvSpPr>
          <p:nvPr>
            <p:ph type="title"/>
          </p:nvPr>
        </p:nvSpPr>
        <p:spPr>
          <a:xfrm>
            <a:off x="973391" y="536575"/>
            <a:ext cx="3666493" cy="106045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6" name="Google Shape;136;p32"/>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37" name="Google Shape;137;p32"/>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 black_gray_bulleted text">
    <p:spTree>
      <p:nvGrpSpPr>
        <p:cNvPr id="1" name=""/>
        <p:cNvGrpSpPr/>
        <p:nvPr/>
      </p:nvGrpSpPr>
      <p:grpSpPr>
        <a:xfrm>
          <a:off x="0" y="0"/>
          <a:ext cx="0" cy="0"/>
          <a:chOff x="0" y="0"/>
          <a:chExt cx="0" cy="0"/>
        </a:xfrm>
      </p:grpSpPr>
      <p:sp>
        <p:nvSpPr>
          <p:cNvPr id="6" name="Rectangle 5"/>
          <p:cNvSpPr/>
          <p:nvPr userDrawn="1"/>
        </p:nvSpPr>
        <p:spPr>
          <a:xfrm>
            <a:off x="4417575" y="0"/>
            <a:ext cx="7774425" cy="6858000"/>
          </a:xfrm>
          <a:prstGeom prst="rect">
            <a:avLst/>
          </a:prstGeom>
          <a:solidFill>
            <a:srgbClr val="D2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8" name="Text Placeholder 7">
            <a:extLst>
              <a:ext uri="{FF2B5EF4-FFF2-40B4-BE49-F238E27FC236}">
                <a16:creationId xmlns:a16="http://schemas.microsoft.com/office/drawing/2014/main" id="{8B570976-0F83-4EF7-9E03-31F7646FD113}"/>
              </a:ext>
            </a:extLst>
          </p:cNvPr>
          <p:cNvSpPr>
            <a:spLocks noGrp="1"/>
          </p:cNvSpPr>
          <p:nvPr>
            <p:ph type="body" sz="quarter" idx="14"/>
          </p:nvPr>
        </p:nvSpPr>
        <p:spPr>
          <a:xfrm>
            <a:off x="4982873" y="1595438"/>
            <a:ext cx="6691468" cy="3657600"/>
          </a:xfrm>
        </p:spPr>
        <p:txBody>
          <a:bodyPr bIns="0" anchor="ctr" anchorCtr="0"/>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a:xfrm>
            <a:off x="973392" y="2366170"/>
            <a:ext cx="3066261" cy="2125663"/>
          </a:xfrm>
        </p:spPr>
        <p:txBody>
          <a:bodyPr tIns="0" bIns="0" anchor="ctr" anchorCtr="0"/>
          <a:lstStyle>
            <a:lvl1pPr>
              <a:defRPr baseline="0">
                <a:solidFill>
                  <a:schemeClr val="tx1"/>
                </a:solidFill>
              </a:defRPr>
            </a:lvl1pPr>
          </a:lstStyle>
          <a:p>
            <a:r>
              <a:rPr lang="en-US"/>
              <a:t>CLICK TO EDIT TITLE</a:t>
            </a:r>
          </a:p>
        </p:txBody>
      </p:sp>
      <p:sp>
        <p:nvSpPr>
          <p:cNvPr id="4" name="Date Placeholder 3"/>
          <p:cNvSpPr>
            <a:spLocks noGrp="1"/>
          </p:cNvSpPr>
          <p:nvPr>
            <p:ph type="dt" sz="half" idx="10"/>
          </p:nvPr>
        </p:nvSpPr>
        <p:spPr/>
        <p:txBody>
          <a:bodyPr/>
          <a:lstStyle>
            <a:lvl1pPr>
              <a:defRPr>
                <a:solidFill>
                  <a:schemeClr val="bg1">
                    <a:lumMod val="50000"/>
                    <a:lumOff val="50000"/>
                  </a:schemeClr>
                </a:solidFill>
              </a:defRPr>
            </a:lvl1pPr>
          </a:lstStyle>
          <a:p>
            <a:fld id="{3465F197-B1B8-4584-8B75-5D45B647D250}" type="datetimeFigureOut">
              <a:rPr lang="en-US" smtClean="0"/>
              <a:pPr/>
              <a:t>9/19/2023</a:t>
            </a:fld>
            <a:endParaRPr lang="en-US"/>
          </a:p>
        </p:txBody>
      </p:sp>
      <p:sp>
        <p:nvSpPr>
          <p:cNvPr id="7" name="Rectangle 6"/>
          <p:cNvSpPr/>
          <p:nvPr userDrawn="1"/>
        </p:nvSpPr>
        <p:spPr>
          <a:xfrm rot="16200000">
            <a:off x="-1624947" y="3362308"/>
            <a:ext cx="3383280" cy="1333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5" name="Footer Placeholder 4"/>
          <p:cNvSpPr>
            <a:spLocks noGrp="1"/>
          </p:cNvSpPr>
          <p:nvPr>
            <p:ph type="ftr" sz="quarter" idx="11"/>
          </p:nvPr>
        </p:nvSpPr>
        <p:spPr/>
        <p:txBody>
          <a:bodyPr/>
          <a:lstStyle>
            <a:lvl1pPr>
              <a:defRPr>
                <a:solidFill>
                  <a:schemeClr val="bg1">
                    <a:lumMod val="50000"/>
                    <a:lumOff val="50000"/>
                  </a:schemeClr>
                </a:solidFill>
              </a:defRPr>
            </a:lvl1pPr>
          </a:lstStyle>
          <a:p>
            <a:endParaRPr lang="en-US"/>
          </a:p>
        </p:txBody>
      </p:sp>
      <p:sp>
        <p:nvSpPr>
          <p:cNvPr id="10" name="TextBox 9"/>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bg1">
                    <a:lumMod val="50000"/>
                    <a:lumOff val="50000"/>
                  </a:schemeClr>
                </a:solidFill>
              </a:rPr>
              <a:t>©</a:t>
            </a:r>
            <a:fld id="{D9A83689-69FC-49C3-AE01-B63256ED092A}" type="datetimeyyyy">
              <a:rPr lang="en-US" sz="700" smtClean="0">
                <a:solidFill>
                  <a:schemeClr val="bg1">
                    <a:lumMod val="50000"/>
                    <a:lumOff val="50000"/>
                  </a:schemeClr>
                </a:solidFill>
              </a:rPr>
              <a:pPr lvl="0"/>
              <a:t>2023</a:t>
            </a:fld>
            <a:r>
              <a:rPr lang="en-US" sz="700">
                <a:solidFill>
                  <a:schemeClr val="bg1">
                    <a:lumMod val="50000"/>
                    <a:lumOff val="50000"/>
                  </a:schemeClr>
                </a:solidFill>
              </a:rPr>
              <a:t> Mayo Foundation for Medical Education and Research  |  slide-</a:t>
            </a:r>
            <a:fld id="{D445C29B-035B-48ED-941F-A66A11A8A322}" type="slidenum">
              <a:rPr lang="en-US" sz="700" smtClean="0">
                <a:solidFill>
                  <a:schemeClr val="bg1">
                    <a:lumMod val="50000"/>
                    <a:lumOff val="50000"/>
                  </a:schemeClr>
                </a:solidFill>
              </a:rPr>
              <a:pPr lvl="0"/>
              <a:t>‹#›</a:t>
            </a:fld>
            <a:endParaRPr lang="en-US" sz="700">
              <a:solidFill>
                <a:schemeClr val="bg1">
                  <a:lumMod val="50000"/>
                  <a:lumOff val="50000"/>
                </a:schemeClr>
              </a:solidFill>
            </a:endParaRPr>
          </a:p>
        </p:txBody>
      </p:sp>
    </p:spTree>
    <p:extLst>
      <p:ext uri="{BB962C8B-B14F-4D97-AF65-F5344CB8AC3E}">
        <p14:creationId xmlns:p14="http://schemas.microsoft.com/office/powerpoint/2010/main" val="19603422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40/60 Image_Text">
  <p:cSld name="40/60 Image_Text">
    <p:spTree>
      <p:nvGrpSpPr>
        <p:cNvPr id="1" name="Shape 138"/>
        <p:cNvGrpSpPr/>
        <p:nvPr/>
      </p:nvGrpSpPr>
      <p:grpSpPr>
        <a:xfrm>
          <a:off x="0" y="0"/>
          <a:ext cx="0" cy="0"/>
          <a:chOff x="0" y="0"/>
          <a:chExt cx="0" cy="0"/>
        </a:xfrm>
      </p:grpSpPr>
      <p:sp>
        <p:nvSpPr>
          <p:cNvPr id="139" name="Google Shape;139;p33"/>
          <p:cNvSpPr/>
          <p:nvPr/>
        </p:nvSpPr>
        <p:spPr>
          <a:xfrm>
            <a:off x="0" y="0"/>
            <a:ext cx="49924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40" name="Google Shape;140;p33"/>
          <p:cNvSpPr txBox="1">
            <a:spLocks noGrp="1"/>
          </p:cNvSpPr>
          <p:nvPr>
            <p:ph type="title"/>
          </p:nvPr>
        </p:nvSpPr>
        <p:spPr>
          <a:xfrm>
            <a:off x="5344917" y="536576"/>
            <a:ext cx="6324659"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1" name="Google Shape;141;p33"/>
          <p:cNvSpPr txBox="1">
            <a:spLocks noGrp="1"/>
          </p:cNvSpPr>
          <p:nvPr>
            <p:ph type="body" idx="1"/>
          </p:nvPr>
        </p:nvSpPr>
        <p:spPr>
          <a:xfrm>
            <a:off x="5344917" y="1984375"/>
            <a:ext cx="6324659" cy="3986784"/>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42" name="Google Shape;142;p33"/>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33"/>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33"/>
          <p:cNvSpPr/>
          <p:nvPr/>
        </p:nvSpPr>
        <p:spPr>
          <a:xfrm>
            <a:off x="5344917"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45" name="Google Shape;145;p33"/>
          <p:cNvSpPr>
            <a:spLocks noGrp="1"/>
          </p:cNvSpPr>
          <p:nvPr>
            <p:ph type="pic" idx="2"/>
          </p:nvPr>
        </p:nvSpPr>
        <p:spPr>
          <a:xfrm>
            <a:off x="0" y="0"/>
            <a:ext cx="4992400" cy="6858000"/>
          </a:xfrm>
          <a:prstGeom prst="rect">
            <a:avLst/>
          </a:prstGeom>
          <a:noFill/>
          <a:ln>
            <a:noFill/>
          </a:ln>
        </p:spPr>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60/40 Text_Image">
  <p:cSld name="60/40 Text_Image">
    <p:spTree>
      <p:nvGrpSpPr>
        <p:cNvPr id="1" name="Shape 146"/>
        <p:cNvGrpSpPr/>
        <p:nvPr/>
      </p:nvGrpSpPr>
      <p:grpSpPr>
        <a:xfrm>
          <a:off x="0" y="0"/>
          <a:ext cx="0" cy="0"/>
          <a:chOff x="0" y="0"/>
          <a:chExt cx="0" cy="0"/>
        </a:xfrm>
      </p:grpSpPr>
      <p:sp>
        <p:nvSpPr>
          <p:cNvPr id="147" name="Google Shape;147;p34"/>
          <p:cNvSpPr/>
          <p:nvPr/>
        </p:nvSpPr>
        <p:spPr>
          <a:xfrm>
            <a:off x="7226595" y="0"/>
            <a:ext cx="496540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48" name="Google Shape;148;p34"/>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9" name="Google Shape;149;p34"/>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34"/>
          <p:cNvSpPr txBox="1">
            <a:spLocks noGrp="1"/>
          </p:cNvSpPr>
          <p:nvPr>
            <p:ph type="body" idx="1"/>
          </p:nvPr>
        </p:nvSpPr>
        <p:spPr>
          <a:xfrm>
            <a:off x="7226595" y="0"/>
            <a:ext cx="4965405"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51" name="Google Shape;151;p34"/>
          <p:cNvSpPr txBox="1">
            <a:spLocks noGrp="1"/>
          </p:cNvSpPr>
          <p:nvPr>
            <p:ph type="body" idx="2"/>
          </p:nvPr>
        </p:nvSpPr>
        <p:spPr>
          <a:xfrm>
            <a:off x="973392" y="1984375"/>
            <a:ext cx="5895923" cy="3913123"/>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152" name="Google Shape;152;p34"/>
          <p:cNvSpPr txBox="1">
            <a:spLocks noGrp="1"/>
          </p:cNvSpPr>
          <p:nvPr>
            <p:ph type="title"/>
          </p:nvPr>
        </p:nvSpPr>
        <p:spPr>
          <a:xfrm>
            <a:off x="973392" y="536576"/>
            <a:ext cx="5895923"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3" name="Google Shape;153;p34"/>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54" name="Google Shape;154;p34"/>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60/40 Image_Text">
  <p:cSld name="60/40 Image_Text">
    <p:spTree>
      <p:nvGrpSpPr>
        <p:cNvPr id="1" name="Shape 155"/>
        <p:cNvGrpSpPr/>
        <p:nvPr/>
      </p:nvGrpSpPr>
      <p:grpSpPr>
        <a:xfrm>
          <a:off x="0" y="0"/>
          <a:ext cx="0" cy="0"/>
          <a:chOff x="0" y="0"/>
          <a:chExt cx="0" cy="0"/>
        </a:xfrm>
      </p:grpSpPr>
      <p:sp>
        <p:nvSpPr>
          <p:cNvPr id="156" name="Google Shape;156;p35"/>
          <p:cNvSpPr/>
          <p:nvPr/>
        </p:nvSpPr>
        <p:spPr>
          <a:xfrm>
            <a:off x="0" y="0"/>
            <a:ext cx="6878079"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157" name="Google Shape;157;p35"/>
          <p:cNvSpPr>
            <a:spLocks noGrp="1"/>
          </p:cNvSpPr>
          <p:nvPr>
            <p:ph type="pic" idx="2"/>
          </p:nvPr>
        </p:nvSpPr>
        <p:spPr>
          <a:xfrm>
            <a:off x="0" y="0"/>
            <a:ext cx="6878841" cy="6858000"/>
          </a:xfrm>
          <a:prstGeom prst="rect">
            <a:avLst/>
          </a:prstGeom>
          <a:noFill/>
          <a:ln>
            <a:noFill/>
          </a:ln>
        </p:spPr>
      </p:sp>
      <p:sp>
        <p:nvSpPr>
          <p:cNvPr id="158" name="Google Shape;158;p35"/>
          <p:cNvSpPr txBox="1">
            <a:spLocks noGrp="1"/>
          </p:cNvSpPr>
          <p:nvPr>
            <p:ph type="title"/>
          </p:nvPr>
        </p:nvSpPr>
        <p:spPr>
          <a:xfrm>
            <a:off x="7226594" y="536576"/>
            <a:ext cx="4442982"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9" name="Google Shape;159;p35"/>
          <p:cNvSpPr txBox="1">
            <a:spLocks noGrp="1"/>
          </p:cNvSpPr>
          <p:nvPr>
            <p:ph type="body" idx="1"/>
          </p:nvPr>
        </p:nvSpPr>
        <p:spPr>
          <a:xfrm>
            <a:off x="7226594" y="1984375"/>
            <a:ext cx="4442982" cy="3986784"/>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60" name="Google Shape;160;p35"/>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1" name="Google Shape;161;p35"/>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2" name="Google Shape;162;p35"/>
          <p:cNvSpPr/>
          <p:nvPr/>
        </p:nvSpPr>
        <p:spPr>
          <a:xfrm>
            <a:off x="7226595"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1_50/50 Text_Image">
  <p:cSld name="1_50/50 Text_Image">
    <p:spTree>
      <p:nvGrpSpPr>
        <p:cNvPr id="1" name="Shape 163"/>
        <p:cNvGrpSpPr/>
        <p:nvPr/>
      </p:nvGrpSpPr>
      <p:grpSpPr>
        <a:xfrm>
          <a:off x="0" y="0"/>
          <a:ext cx="0" cy="0"/>
          <a:chOff x="0" y="0"/>
          <a:chExt cx="0" cy="0"/>
        </a:xfrm>
      </p:grpSpPr>
      <p:sp>
        <p:nvSpPr>
          <p:cNvPr id="164" name="Google Shape;164;p36"/>
          <p:cNvSpPr txBox="1">
            <a:spLocks noGrp="1"/>
          </p:cNvSpPr>
          <p:nvPr>
            <p:ph type="body" idx="1"/>
          </p:nvPr>
        </p:nvSpPr>
        <p:spPr>
          <a:xfrm>
            <a:off x="6096002" y="0"/>
            <a:ext cx="6095998"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Font typeface="Arial"/>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65" name="Google Shape;165;p36"/>
          <p:cNvSpPr txBox="1">
            <a:spLocks noGrp="1"/>
          </p:cNvSpPr>
          <p:nvPr>
            <p:ph type="title"/>
          </p:nvPr>
        </p:nvSpPr>
        <p:spPr>
          <a:xfrm>
            <a:off x="973392" y="536576"/>
            <a:ext cx="4774855"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6" name="Google Shape;166;p36"/>
          <p:cNvSpPr txBox="1">
            <a:spLocks noGrp="1"/>
          </p:cNvSpPr>
          <p:nvPr>
            <p:ph type="body" idx="2"/>
          </p:nvPr>
        </p:nvSpPr>
        <p:spPr>
          <a:xfrm>
            <a:off x="973392" y="1984375"/>
            <a:ext cx="4774855" cy="3986784"/>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lt1"/>
                </a:solidFill>
              </a:defRPr>
            </a:lvl1pPr>
            <a:lvl2pPr marL="914400" lvl="1" indent="-381063" algn="l">
              <a:lnSpc>
                <a:spcPct val="90000"/>
              </a:lnSpc>
              <a:spcBef>
                <a:spcPts val="600"/>
              </a:spcBef>
              <a:spcAft>
                <a:spcPts val="0"/>
              </a:spcAft>
              <a:buSzPts val="2401"/>
              <a:buChar char="•"/>
              <a:defRPr>
                <a:solidFill>
                  <a:schemeClr val="lt1"/>
                </a:solidFill>
              </a:defRPr>
            </a:lvl2pPr>
            <a:lvl3pPr marL="1371600" lvl="2" indent="-381063" algn="l">
              <a:lnSpc>
                <a:spcPct val="90000"/>
              </a:lnSpc>
              <a:spcBef>
                <a:spcPts val="600"/>
              </a:spcBef>
              <a:spcAft>
                <a:spcPts val="0"/>
              </a:spcAft>
              <a:buSzPts val="2401"/>
              <a:buChar char="•"/>
              <a:defRPr>
                <a:solidFill>
                  <a:schemeClr val="lt1"/>
                </a:solidFill>
              </a:defRPr>
            </a:lvl3pPr>
            <a:lvl4pPr marL="1828800" lvl="3" indent="-381063" algn="l">
              <a:lnSpc>
                <a:spcPct val="90000"/>
              </a:lnSpc>
              <a:spcBef>
                <a:spcPts val="600"/>
              </a:spcBef>
              <a:spcAft>
                <a:spcPts val="0"/>
              </a:spcAft>
              <a:buSzPts val="2401"/>
              <a:buChar char="•"/>
              <a:defRPr>
                <a:solidFill>
                  <a:schemeClr val="lt1"/>
                </a:solidFill>
              </a:defRPr>
            </a:lvl4pPr>
            <a:lvl5pPr marL="2286000" lvl="4" indent="-381063" algn="l">
              <a:lnSpc>
                <a:spcPct val="90000"/>
              </a:lnSpc>
              <a:spcBef>
                <a:spcPts val="600"/>
              </a:spcBef>
              <a:spcAft>
                <a:spcPts val="0"/>
              </a:spcAft>
              <a:buSzPts val="2401"/>
              <a:buChar char="•"/>
              <a:defRPr>
                <a:solidFill>
                  <a:schemeClr val="lt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67" name="Google Shape;167;p36"/>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8" name="Google Shape;168;p36"/>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9" name="Google Shape;169;p36"/>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1_50/50 Image_Text">
  <p:cSld name="1_50/50 Image_Text">
    <p:spTree>
      <p:nvGrpSpPr>
        <p:cNvPr id="1" name="Shape 170"/>
        <p:cNvGrpSpPr/>
        <p:nvPr/>
      </p:nvGrpSpPr>
      <p:grpSpPr>
        <a:xfrm>
          <a:off x="0" y="0"/>
          <a:ext cx="0" cy="0"/>
          <a:chOff x="0" y="0"/>
          <a:chExt cx="0" cy="0"/>
        </a:xfrm>
      </p:grpSpPr>
      <p:sp>
        <p:nvSpPr>
          <p:cNvPr id="171" name="Google Shape;171;p37"/>
          <p:cNvSpPr txBox="1">
            <a:spLocks noGrp="1"/>
          </p:cNvSpPr>
          <p:nvPr>
            <p:ph type="body" idx="1"/>
          </p:nvPr>
        </p:nvSpPr>
        <p:spPr>
          <a:xfrm>
            <a:off x="0" y="0"/>
            <a:ext cx="6096001"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Font typeface="Arial"/>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72" name="Google Shape;172;p37"/>
          <p:cNvSpPr txBox="1">
            <a:spLocks noGrp="1"/>
          </p:cNvSpPr>
          <p:nvPr>
            <p:ph type="title"/>
          </p:nvPr>
        </p:nvSpPr>
        <p:spPr>
          <a:xfrm>
            <a:off x="6442166" y="536576"/>
            <a:ext cx="5227411"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3" name="Google Shape;173;p37"/>
          <p:cNvSpPr txBox="1">
            <a:spLocks noGrp="1"/>
          </p:cNvSpPr>
          <p:nvPr>
            <p:ph type="body" idx="2"/>
          </p:nvPr>
        </p:nvSpPr>
        <p:spPr>
          <a:xfrm>
            <a:off x="6442166" y="1984375"/>
            <a:ext cx="5227411" cy="3986784"/>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200"/>
              </a:spcBef>
              <a:spcAft>
                <a:spcPts val="0"/>
              </a:spcAft>
              <a:buSzPts val="2401"/>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74" name="Google Shape;174;p37"/>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5" name="Google Shape;175;p37"/>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6" name="Google Shape;176;p37"/>
          <p:cNvSpPr/>
          <p:nvPr/>
        </p:nvSpPr>
        <p:spPr>
          <a:xfrm>
            <a:off x="6442166"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1_40/60 Text_Image">
  <p:cSld name="1_40/60 Text_Image">
    <p:spTree>
      <p:nvGrpSpPr>
        <p:cNvPr id="1" name="Shape 177"/>
        <p:cNvGrpSpPr/>
        <p:nvPr/>
      </p:nvGrpSpPr>
      <p:grpSpPr>
        <a:xfrm>
          <a:off x="0" y="0"/>
          <a:ext cx="0" cy="0"/>
          <a:chOff x="0" y="0"/>
          <a:chExt cx="0" cy="0"/>
        </a:xfrm>
      </p:grpSpPr>
      <p:sp>
        <p:nvSpPr>
          <p:cNvPr id="178" name="Google Shape;178;p38"/>
          <p:cNvSpPr txBox="1">
            <a:spLocks noGrp="1"/>
          </p:cNvSpPr>
          <p:nvPr>
            <p:ph type="body" idx="1"/>
          </p:nvPr>
        </p:nvSpPr>
        <p:spPr>
          <a:xfrm>
            <a:off x="4992401" y="0"/>
            <a:ext cx="7199600"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79" name="Google Shape;179;p38"/>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0" name="Google Shape;180;p38"/>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1" name="Google Shape;181;p38"/>
          <p:cNvSpPr txBox="1">
            <a:spLocks noGrp="1"/>
          </p:cNvSpPr>
          <p:nvPr>
            <p:ph type="body" idx="2"/>
          </p:nvPr>
        </p:nvSpPr>
        <p:spPr>
          <a:xfrm>
            <a:off x="973391" y="1984375"/>
            <a:ext cx="3666493" cy="3913123"/>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182" name="Google Shape;182;p38"/>
          <p:cNvSpPr txBox="1">
            <a:spLocks noGrp="1"/>
          </p:cNvSpPr>
          <p:nvPr>
            <p:ph type="title"/>
          </p:nvPr>
        </p:nvSpPr>
        <p:spPr>
          <a:xfrm>
            <a:off x="973391" y="536575"/>
            <a:ext cx="3666493" cy="106045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3" name="Google Shape;183;p38"/>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1_40/60 Image_Text">
  <p:cSld name="1_40/60 Image_Text">
    <p:spTree>
      <p:nvGrpSpPr>
        <p:cNvPr id="1" name="Shape 184"/>
        <p:cNvGrpSpPr/>
        <p:nvPr/>
      </p:nvGrpSpPr>
      <p:grpSpPr>
        <a:xfrm>
          <a:off x="0" y="0"/>
          <a:ext cx="0" cy="0"/>
          <a:chOff x="0" y="0"/>
          <a:chExt cx="0" cy="0"/>
        </a:xfrm>
      </p:grpSpPr>
      <p:sp>
        <p:nvSpPr>
          <p:cNvPr id="185" name="Google Shape;185;p39"/>
          <p:cNvSpPr>
            <a:spLocks noGrp="1"/>
          </p:cNvSpPr>
          <p:nvPr>
            <p:ph type="pic" idx="2"/>
          </p:nvPr>
        </p:nvSpPr>
        <p:spPr>
          <a:xfrm>
            <a:off x="0" y="0"/>
            <a:ext cx="4992400" cy="6858000"/>
          </a:xfrm>
          <a:prstGeom prst="rect">
            <a:avLst/>
          </a:prstGeom>
          <a:noFill/>
          <a:ln>
            <a:noFill/>
          </a:ln>
        </p:spPr>
      </p:sp>
      <p:sp>
        <p:nvSpPr>
          <p:cNvPr id="186" name="Google Shape;186;p39"/>
          <p:cNvSpPr txBox="1">
            <a:spLocks noGrp="1"/>
          </p:cNvSpPr>
          <p:nvPr>
            <p:ph type="title"/>
          </p:nvPr>
        </p:nvSpPr>
        <p:spPr>
          <a:xfrm>
            <a:off x="5344917" y="536576"/>
            <a:ext cx="6324659"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7" name="Google Shape;187;p39"/>
          <p:cNvSpPr txBox="1">
            <a:spLocks noGrp="1"/>
          </p:cNvSpPr>
          <p:nvPr>
            <p:ph type="body" idx="1"/>
          </p:nvPr>
        </p:nvSpPr>
        <p:spPr>
          <a:xfrm>
            <a:off x="5344917" y="1984375"/>
            <a:ext cx="6324659" cy="3986784"/>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88" name="Google Shape;188;p39"/>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39"/>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0" name="Google Shape;190;p39"/>
          <p:cNvSpPr/>
          <p:nvPr/>
        </p:nvSpPr>
        <p:spPr>
          <a:xfrm>
            <a:off x="5344917"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1_60/40 Text_Image">
  <p:cSld name="1_60/40 Text_Image">
    <p:spTree>
      <p:nvGrpSpPr>
        <p:cNvPr id="1" name="Shape 191"/>
        <p:cNvGrpSpPr/>
        <p:nvPr/>
      </p:nvGrpSpPr>
      <p:grpSpPr>
        <a:xfrm>
          <a:off x="0" y="0"/>
          <a:ext cx="0" cy="0"/>
          <a:chOff x="0" y="0"/>
          <a:chExt cx="0" cy="0"/>
        </a:xfrm>
      </p:grpSpPr>
      <p:sp>
        <p:nvSpPr>
          <p:cNvPr id="192" name="Google Shape;192;p40"/>
          <p:cNvSpPr txBox="1">
            <a:spLocks noGrp="1"/>
          </p:cNvSpPr>
          <p:nvPr>
            <p:ph type="body" idx="1"/>
          </p:nvPr>
        </p:nvSpPr>
        <p:spPr>
          <a:xfrm>
            <a:off x="7226595" y="0"/>
            <a:ext cx="4965405" cy="6858000"/>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193" name="Google Shape;193;p40"/>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4" name="Google Shape;194;p40"/>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5" name="Google Shape;195;p40"/>
          <p:cNvSpPr txBox="1">
            <a:spLocks noGrp="1"/>
          </p:cNvSpPr>
          <p:nvPr>
            <p:ph type="body" idx="2"/>
          </p:nvPr>
        </p:nvSpPr>
        <p:spPr>
          <a:xfrm>
            <a:off x="973392" y="1984375"/>
            <a:ext cx="5895923" cy="3913123"/>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196" name="Google Shape;196;p40"/>
          <p:cNvSpPr txBox="1">
            <a:spLocks noGrp="1"/>
          </p:cNvSpPr>
          <p:nvPr>
            <p:ph type="title"/>
          </p:nvPr>
        </p:nvSpPr>
        <p:spPr>
          <a:xfrm>
            <a:off x="973392" y="536576"/>
            <a:ext cx="5895923"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7" name="Google Shape;197;p40"/>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1_60/40 Image_Text">
  <p:cSld name="1_60/40 Image_Text">
    <p:spTree>
      <p:nvGrpSpPr>
        <p:cNvPr id="1" name="Shape 198"/>
        <p:cNvGrpSpPr/>
        <p:nvPr/>
      </p:nvGrpSpPr>
      <p:grpSpPr>
        <a:xfrm>
          <a:off x="0" y="0"/>
          <a:ext cx="0" cy="0"/>
          <a:chOff x="0" y="0"/>
          <a:chExt cx="0" cy="0"/>
        </a:xfrm>
      </p:grpSpPr>
      <p:sp>
        <p:nvSpPr>
          <p:cNvPr id="199" name="Google Shape;199;p41"/>
          <p:cNvSpPr>
            <a:spLocks noGrp="1"/>
          </p:cNvSpPr>
          <p:nvPr>
            <p:ph type="pic" idx="2"/>
          </p:nvPr>
        </p:nvSpPr>
        <p:spPr>
          <a:xfrm>
            <a:off x="0" y="0"/>
            <a:ext cx="6878841" cy="6858000"/>
          </a:xfrm>
          <a:prstGeom prst="rect">
            <a:avLst/>
          </a:prstGeom>
          <a:noFill/>
          <a:ln>
            <a:noFill/>
          </a:ln>
        </p:spPr>
      </p:sp>
      <p:sp>
        <p:nvSpPr>
          <p:cNvPr id="200" name="Google Shape;200;p41"/>
          <p:cNvSpPr txBox="1">
            <a:spLocks noGrp="1"/>
          </p:cNvSpPr>
          <p:nvPr>
            <p:ph type="title"/>
          </p:nvPr>
        </p:nvSpPr>
        <p:spPr>
          <a:xfrm>
            <a:off x="7226594" y="536576"/>
            <a:ext cx="4442982"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1" name="Google Shape;201;p41"/>
          <p:cNvSpPr txBox="1">
            <a:spLocks noGrp="1"/>
          </p:cNvSpPr>
          <p:nvPr>
            <p:ph type="body" idx="1"/>
          </p:nvPr>
        </p:nvSpPr>
        <p:spPr>
          <a:xfrm>
            <a:off x="7226594" y="1984375"/>
            <a:ext cx="4442982" cy="3986784"/>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02" name="Google Shape;202;p41"/>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3" name="Google Shape;203;p41"/>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4" name="Google Shape;204;p41"/>
          <p:cNvSpPr/>
          <p:nvPr/>
        </p:nvSpPr>
        <p:spPr>
          <a:xfrm>
            <a:off x="7226595"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5"/>
        <p:cNvGrpSpPr/>
        <p:nvPr/>
      </p:nvGrpSpPr>
      <p:grpSpPr>
        <a:xfrm>
          <a:off x="0" y="0"/>
          <a:ext cx="0" cy="0"/>
          <a:chOff x="0" y="0"/>
          <a:chExt cx="0" cy="0"/>
        </a:xfrm>
      </p:grpSpPr>
      <p:sp>
        <p:nvSpPr>
          <p:cNvPr id="206" name="Google Shape;206;p42"/>
          <p:cNvSpPr txBox="1">
            <a:spLocks noGrp="1"/>
          </p:cNvSpPr>
          <p:nvPr>
            <p:ph type="title"/>
          </p:nvPr>
        </p:nvSpPr>
        <p:spPr>
          <a:xfrm>
            <a:off x="973392" y="3086100"/>
            <a:ext cx="10001526" cy="68580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4001"/>
              <a:buFont typeface="Arial"/>
              <a:buNone/>
              <a:defRPr sz="4000" b="1"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7" name="Google Shape;207;p42"/>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8" name="Google Shape;208;p42"/>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9" name="Google Shape;209;p42"/>
          <p:cNvSpPr/>
          <p:nvPr/>
        </p:nvSpPr>
        <p:spPr>
          <a:xfrm rot="-5400000">
            <a:off x="-1624947" y="3362308"/>
            <a:ext cx="3383280" cy="13338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 gray_black_bullete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B21C5FE-44DA-458E-BC79-4FE92B4845F3}"/>
              </a:ext>
            </a:extLst>
          </p:cNvPr>
          <p:cNvSpPr/>
          <p:nvPr userDrawn="1"/>
        </p:nvSpPr>
        <p:spPr>
          <a:xfrm>
            <a:off x="0" y="0"/>
            <a:ext cx="4420751" cy="6858000"/>
          </a:xfrm>
          <a:prstGeom prst="rect">
            <a:avLst/>
          </a:prstGeom>
          <a:solidFill>
            <a:srgbClr val="D2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2" y="2366170"/>
            <a:ext cx="3066261" cy="2125663"/>
          </a:xfrm>
        </p:spPr>
        <p:txBody>
          <a:bodyPr tIns="0" bIns="0" anchor="ctr" anchorCtr="0"/>
          <a:lstStyle>
            <a:lvl1pPr>
              <a:defRPr baseline="0">
                <a:solidFill>
                  <a:schemeClr val="bg1"/>
                </a:solidFill>
              </a:defRPr>
            </a:lvl1pPr>
          </a:lstStyle>
          <a:p>
            <a:r>
              <a:rPr lang="en-US"/>
              <a:t>CLICK TO EDIT TITLE</a:t>
            </a:r>
          </a:p>
        </p:txBody>
      </p:sp>
      <p:sp>
        <p:nvSpPr>
          <p:cNvPr id="4" name="Date Placeholder 3"/>
          <p:cNvSpPr>
            <a:spLocks noGrp="1"/>
          </p:cNvSpPr>
          <p:nvPr>
            <p:ph type="dt" sz="half" idx="10"/>
          </p:nvPr>
        </p:nvSpPr>
        <p:spPr/>
        <p:txBody>
          <a:bodyPr/>
          <a:lstStyle>
            <a:lvl1pPr>
              <a:defRPr>
                <a:solidFill>
                  <a:schemeClr val="tx2"/>
                </a:solidFill>
              </a:defRPr>
            </a:lvl1pPr>
          </a:lstStyle>
          <a:p>
            <a:fld id="{3465F197-B1B8-4584-8B75-5D45B647D250}" type="datetimeFigureOut">
              <a:rPr lang="en-US" smtClean="0"/>
              <a:pPr/>
              <a:t>9/19/2023</a:t>
            </a:fld>
            <a:endParaRPr lang="en-US"/>
          </a:p>
        </p:txBody>
      </p:sp>
      <p:sp>
        <p:nvSpPr>
          <p:cNvPr id="7" name="Rectangle 6"/>
          <p:cNvSpPr/>
          <p:nvPr userDrawn="1"/>
        </p:nvSpPr>
        <p:spPr>
          <a:xfrm rot="16200000">
            <a:off x="-1624947" y="3362308"/>
            <a:ext cx="3383280" cy="1333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15" name="Content Placeholder 3"/>
          <p:cNvSpPr>
            <a:spLocks noGrp="1"/>
          </p:cNvSpPr>
          <p:nvPr>
            <p:ph sz="half" idx="13"/>
          </p:nvPr>
        </p:nvSpPr>
        <p:spPr>
          <a:xfrm>
            <a:off x="4992400" y="1597026"/>
            <a:ext cx="6680353" cy="3663950"/>
          </a:xfrm>
        </p:spPr>
        <p:txBody>
          <a:bodyPr vert="horz" lIns="0" tIns="0" rIns="0" bIns="0" rtlCol="0" anchor="ctr" anchorCtr="0">
            <a:noAutofit/>
          </a:bodyPr>
          <a:lstStyle>
            <a:lvl1pPr marL="174677" indent="-174677">
              <a:lnSpc>
                <a:spcPct val="125000"/>
              </a:lnSpc>
              <a:buFont typeface="Arial" panose="020B0604020202020204" pitchFamily="34" charset="0"/>
              <a:buChar char="•"/>
              <a:defRPr lang="en-US" sz="2401" dirty="0" smtClean="0">
                <a:solidFill>
                  <a:schemeClr val="tx1"/>
                </a:solidFill>
              </a:defRPr>
            </a:lvl1pPr>
            <a:lvl2pPr marL="457337" indent="0">
              <a:buClr>
                <a:schemeClr val="tx1"/>
              </a:buClr>
              <a:buNone/>
              <a:defRPr lang="en-US" sz="2201" dirty="0" smtClean="0"/>
            </a:lvl2pPr>
            <a:lvl3pPr marL="914674" indent="0">
              <a:buClr>
                <a:schemeClr val="tx1"/>
              </a:buClr>
              <a:buNone/>
              <a:defRPr lang="en-US" sz="2201" dirty="0" smtClean="0"/>
            </a:lvl3pPr>
            <a:lvl4pPr marL="1372011" indent="0">
              <a:buClr>
                <a:schemeClr val="tx1"/>
              </a:buClr>
              <a:buNone/>
              <a:defRPr lang="en-US" sz="2201" dirty="0" smtClean="0"/>
            </a:lvl4pPr>
            <a:lvl5pPr marL="1829349" indent="0">
              <a:buClr>
                <a:schemeClr val="tx1"/>
              </a:buClr>
              <a:buNone/>
              <a:defRPr lang="en-US" sz="2201" dirty="0"/>
            </a:lvl5pPr>
          </a:lstStyle>
          <a:p>
            <a:pPr lvl="0"/>
            <a:r>
              <a:rPr lang="en-US"/>
              <a:t>Click to edit Master text styles</a:t>
            </a:r>
          </a:p>
        </p:txBody>
      </p:sp>
    </p:spTree>
    <p:extLst>
      <p:ext uri="{BB962C8B-B14F-4D97-AF65-F5344CB8AC3E}">
        <p14:creationId xmlns:p14="http://schemas.microsoft.com/office/powerpoint/2010/main" val="352879448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Section Header with number">
  <p:cSld name="Section Header with number">
    <p:spTree>
      <p:nvGrpSpPr>
        <p:cNvPr id="1" name="Shape 210"/>
        <p:cNvGrpSpPr/>
        <p:nvPr/>
      </p:nvGrpSpPr>
      <p:grpSpPr>
        <a:xfrm>
          <a:off x="0" y="0"/>
          <a:ext cx="0" cy="0"/>
          <a:chOff x="0" y="0"/>
          <a:chExt cx="0" cy="0"/>
        </a:xfrm>
      </p:grpSpPr>
      <p:sp>
        <p:nvSpPr>
          <p:cNvPr id="211" name="Google Shape;211;p43"/>
          <p:cNvSpPr txBox="1">
            <a:spLocks noGrp="1"/>
          </p:cNvSpPr>
          <p:nvPr>
            <p:ph type="title"/>
          </p:nvPr>
        </p:nvSpPr>
        <p:spPr>
          <a:xfrm>
            <a:off x="2772498" y="2696210"/>
            <a:ext cx="8193633" cy="1397000"/>
          </a:xfrm>
          <a:prstGeom prst="rect">
            <a:avLst/>
          </a:prstGeom>
          <a:noFill/>
          <a:ln>
            <a:noFill/>
          </a:ln>
        </p:spPr>
        <p:txBody>
          <a:bodyPr spcFirstLastPara="1" wrap="square" lIns="0" tIns="0" rIns="0" bIns="45700" anchor="t" anchorCtr="0">
            <a:noAutofit/>
          </a:bodyPr>
          <a:lstStyle>
            <a:lvl1pPr lvl="0" algn="l">
              <a:lnSpc>
                <a:spcPct val="90000"/>
              </a:lnSpc>
              <a:spcBef>
                <a:spcPts val="0"/>
              </a:spcBef>
              <a:spcAft>
                <a:spcPts val="0"/>
              </a:spcAft>
              <a:buClr>
                <a:schemeClr val="lt1"/>
              </a:buClr>
              <a:buSzPts val="4001"/>
              <a:buFont typeface="Arial"/>
              <a:buNone/>
              <a:defRPr sz="4000" b="1"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2" name="Google Shape;212;p43"/>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3" name="Google Shape;213;p43"/>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4" name="Google Shape;214;p43"/>
          <p:cNvSpPr txBox="1">
            <a:spLocks noGrp="1"/>
          </p:cNvSpPr>
          <p:nvPr>
            <p:ph type="body" idx="1"/>
          </p:nvPr>
        </p:nvSpPr>
        <p:spPr>
          <a:xfrm>
            <a:off x="973392" y="2505671"/>
            <a:ext cx="1578690" cy="2077492"/>
          </a:xfrm>
          <a:prstGeom prst="rect">
            <a:avLst/>
          </a:prstGeom>
          <a:noFill/>
          <a:ln>
            <a:noFill/>
          </a:ln>
        </p:spPr>
        <p:txBody>
          <a:bodyPr spcFirstLastPara="1" wrap="square" lIns="0" tIns="0" rIns="0" bIns="0" anchor="t" anchorCtr="0">
            <a:spAutoFit/>
          </a:bodyPr>
          <a:lstStyle>
            <a:lvl1pPr marL="457200" lvl="0" indent="-228600" algn="l">
              <a:lnSpc>
                <a:spcPct val="90000"/>
              </a:lnSpc>
              <a:spcBef>
                <a:spcPts val="1500"/>
              </a:spcBef>
              <a:spcAft>
                <a:spcPts val="0"/>
              </a:spcAft>
              <a:buSzPts val="15004"/>
              <a:buNone/>
              <a:defRPr sz="15003" b="0" i="0">
                <a:solidFill>
                  <a:schemeClr val="lt1"/>
                </a:solidFill>
                <a:latin typeface="Arial Narrow"/>
                <a:ea typeface="Arial Narrow"/>
                <a:cs typeface="Arial Narrow"/>
                <a:sym typeface="Arial Narrow"/>
              </a:defRPr>
            </a:lvl1pPr>
            <a:lvl2pPr marL="914400" lvl="1" indent="-228600" algn="l">
              <a:lnSpc>
                <a:spcPct val="90000"/>
              </a:lnSpc>
              <a:spcBef>
                <a:spcPts val="600"/>
              </a:spcBef>
              <a:spcAft>
                <a:spcPts val="0"/>
              </a:spcAft>
              <a:buSzPts val="2001"/>
              <a:buNone/>
              <a:defRPr sz="2001">
                <a:solidFill>
                  <a:schemeClr val="lt1"/>
                </a:solidFill>
              </a:defRPr>
            </a:lvl2pPr>
            <a:lvl3pPr marL="1371600" lvl="2" indent="-228600" algn="l">
              <a:lnSpc>
                <a:spcPct val="90000"/>
              </a:lnSpc>
              <a:spcBef>
                <a:spcPts val="600"/>
              </a:spcBef>
              <a:spcAft>
                <a:spcPts val="0"/>
              </a:spcAft>
              <a:buSzPts val="1801"/>
              <a:buNone/>
              <a:defRPr sz="1801">
                <a:solidFill>
                  <a:schemeClr val="lt1"/>
                </a:solidFill>
              </a:defRPr>
            </a:lvl3pPr>
            <a:lvl4pPr marL="1828800" lvl="3" indent="-228600" algn="l">
              <a:lnSpc>
                <a:spcPct val="90000"/>
              </a:lnSpc>
              <a:spcBef>
                <a:spcPts val="600"/>
              </a:spcBef>
              <a:spcAft>
                <a:spcPts val="0"/>
              </a:spcAft>
              <a:buSzPts val="1600"/>
              <a:buNone/>
              <a:defRPr sz="1600">
                <a:solidFill>
                  <a:schemeClr val="lt1"/>
                </a:solidFill>
              </a:defRPr>
            </a:lvl4pPr>
            <a:lvl5pPr marL="2286000" lvl="4" indent="-228600" algn="l">
              <a:lnSpc>
                <a:spcPct val="90000"/>
              </a:lnSpc>
              <a:spcBef>
                <a:spcPts val="600"/>
              </a:spcBef>
              <a:spcAft>
                <a:spcPts val="0"/>
              </a:spcAft>
              <a:buSzPts val="1600"/>
              <a:buNone/>
              <a:defRPr sz="1600">
                <a:solidFill>
                  <a:schemeClr val="lt1"/>
                </a:solidFill>
              </a:defRPr>
            </a:lvl5pPr>
            <a:lvl6pPr marL="2743200" lvl="5" indent="-228600" algn="l">
              <a:spcBef>
                <a:spcPts val="320"/>
              </a:spcBef>
              <a:spcAft>
                <a:spcPts val="0"/>
              </a:spcAft>
              <a:buClr>
                <a:schemeClr val="lt1"/>
              </a:buClr>
              <a:buSzPts val="1600"/>
              <a:buNone/>
              <a:defRPr sz="1600">
                <a:solidFill>
                  <a:schemeClr val="lt1"/>
                </a:solidFill>
              </a:defRPr>
            </a:lvl6pPr>
            <a:lvl7pPr marL="3200400" lvl="6" indent="-228600" algn="l">
              <a:spcBef>
                <a:spcPts val="320"/>
              </a:spcBef>
              <a:spcAft>
                <a:spcPts val="0"/>
              </a:spcAft>
              <a:buClr>
                <a:schemeClr val="lt1"/>
              </a:buClr>
              <a:buSzPts val="1600"/>
              <a:buNone/>
              <a:defRPr sz="1600">
                <a:solidFill>
                  <a:schemeClr val="lt1"/>
                </a:solidFill>
              </a:defRPr>
            </a:lvl7pPr>
            <a:lvl8pPr marL="3657600" lvl="7" indent="-228600" algn="l">
              <a:spcBef>
                <a:spcPts val="320"/>
              </a:spcBef>
              <a:spcAft>
                <a:spcPts val="0"/>
              </a:spcAft>
              <a:buClr>
                <a:schemeClr val="lt1"/>
              </a:buClr>
              <a:buSzPts val="1600"/>
              <a:buNone/>
              <a:defRPr sz="1600">
                <a:solidFill>
                  <a:schemeClr val="lt1"/>
                </a:solidFill>
              </a:defRPr>
            </a:lvl8pPr>
            <a:lvl9pPr marL="4114800" lvl="8" indent="-228600" algn="l">
              <a:spcBef>
                <a:spcPts val="320"/>
              </a:spcBef>
              <a:spcAft>
                <a:spcPts val="0"/>
              </a:spcAft>
              <a:buClr>
                <a:schemeClr val="lt1"/>
              </a:buClr>
              <a:buSzPts val="1600"/>
              <a:buNone/>
              <a:defRPr sz="1600">
                <a:solidFill>
                  <a:schemeClr val="lt1"/>
                </a:solidFill>
              </a:defRPr>
            </a:lvl9pPr>
          </a:lstStyle>
          <a:p>
            <a:endParaRPr/>
          </a:p>
        </p:txBody>
      </p:sp>
      <p:sp>
        <p:nvSpPr>
          <p:cNvPr id="215" name="Google Shape;215;p43"/>
          <p:cNvSpPr/>
          <p:nvPr/>
        </p:nvSpPr>
        <p:spPr>
          <a:xfrm rot="-5400000">
            <a:off x="-1624947" y="3362308"/>
            <a:ext cx="3383280" cy="13338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matchingName="Section Header with number_50%">
  <p:cSld name="Section Header with number_50%">
    <p:spTree>
      <p:nvGrpSpPr>
        <p:cNvPr id="1" name="Shape 216"/>
        <p:cNvGrpSpPr/>
        <p:nvPr/>
      </p:nvGrpSpPr>
      <p:grpSpPr>
        <a:xfrm>
          <a:off x="0" y="0"/>
          <a:ext cx="0" cy="0"/>
          <a:chOff x="0" y="0"/>
          <a:chExt cx="0" cy="0"/>
        </a:xfrm>
      </p:grpSpPr>
      <p:sp>
        <p:nvSpPr>
          <p:cNvPr id="217" name="Google Shape;217;p44"/>
          <p:cNvSpPr>
            <a:spLocks noGrp="1"/>
          </p:cNvSpPr>
          <p:nvPr>
            <p:ph type="pic" idx="2"/>
          </p:nvPr>
        </p:nvSpPr>
        <p:spPr>
          <a:xfrm>
            <a:off x="6096001" y="0"/>
            <a:ext cx="6095999" cy="6858000"/>
          </a:xfrm>
          <a:prstGeom prst="rect">
            <a:avLst/>
          </a:prstGeom>
          <a:noFill/>
          <a:ln>
            <a:noFill/>
          </a:ln>
        </p:spPr>
      </p:sp>
      <p:sp>
        <p:nvSpPr>
          <p:cNvPr id="218" name="Google Shape;218;p44"/>
          <p:cNvSpPr txBox="1">
            <a:spLocks noGrp="1"/>
          </p:cNvSpPr>
          <p:nvPr>
            <p:ph type="title"/>
          </p:nvPr>
        </p:nvSpPr>
        <p:spPr>
          <a:xfrm>
            <a:off x="973392" y="4930775"/>
            <a:ext cx="4774855" cy="139700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sz="3200" b="1"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9" name="Google Shape;219;p44"/>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0" name="Google Shape;220;p44"/>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1" name="Google Shape;221;p44"/>
          <p:cNvSpPr txBox="1">
            <a:spLocks noGrp="1"/>
          </p:cNvSpPr>
          <p:nvPr>
            <p:ph type="body" idx="1"/>
          </p:nvPr>
        </p:nvSpPr>
        <p:spPr>
          <a:xfrm>
            <a:off x="973392" y="536575"/>
            <a:ext cx="1578690" cy="2077492"/>
          </a:xfrm>
          <a:prstGeom prst="rect">
            <a:avLst/>
          </a:prstGeom>
          <a:noFill/>
          <a:ln>
            <a:noFill/>
          </a:ln>
        </p:spPr>
        <p:txBody>
          <a:bodyPr spcFirstLastPara="1" wrap="square" lIns="0" tIns="0" rIns="0" bIns="0" anchor="t" anchorCtr="0">
            <a:spAutoFit/>
          </a:bodyPr>
          <a:lstStyle>
            <a:lvl1pPr marL="457200" lvl="0" indent="-228600" algn="l">
              <a:lnSpc>
                <a:spcPct val="90000"/>
              </a:lnSpc>
              <a:spcBef>
                <a:spcPts val="1500"/>
              </a:spcBef>
              <a:spcAft>
                <a:spcPts val="0"/>
              </a:spcAft>
              <a:buSzPts val="15004"/>
              <a:buNone/>
              <a:defRPr sz="15003" b="0" i="0">
                <a:solidFill>
                  <a:schemeClr val="lt1"/>
                </a:solidFill>
                <a:latin typeface="Arial Narrow"/>
                <a:ea typeface="Arial Narrow"/>
                <a:cs typeface="Arial Narrow"/>
                <a:sym typeface="Arial Narrow"/>
              </a:defRPr>
            </a:lvl1pPr>
            <a:lvl2pPr marL="914400" lvl="1" indent="-228600" algn="l">
              <a:lnSpc>
                <a:spcPct val="90000"/>
              </a:lnSpc>
              <a:spcBef>
                <a:spcPts val="600"/>
              </a:spcBef>
              <a:spcAft>
                <a:spcPts val="0"/>
              </a:spcAft>
              <a:buSzPts val="2001"/>
              <a:buNone/>
              <a:defRPr sz="2001">
                <a:solidFill>
                  <a:schemeClr val="lt1"/>
                </a:solidFill>
              </a:defRPr>
            </a:lvl2pPr>
            <a:lvl3pPr marL="1371600" lvl="2" indent="-228600" algn="l">
              <a:lnSpc>
                <a:spcPct val="90000"/>
              </a:lnSpc>
              <a:spcBef>
                <a:spcPts val="600"/>
              </a:spcBef>
              <a:spcAft>
                <a:spcPts val="0"/>
              </a:spcAft>
              <a:buSzPts val="1801"/>
              <a:buNone/>
              <a:defRPr sz="1801">
                <a:solidFill>
                  <a:schemeClr val="lt1"/>
                </a:solidFill>
              </a:defRPr>
            </a:lvl3pPr>
            <a:lvl4pPr marL="1828800" lvl="3" indent="-228600" algn="l">
              <a:lnSpc>
                <a:spcPct val="90000"/>
              </a:lnSpc>
              <a:spcBef>
                <a:spcPts val="600"/>
              </a:spcBef>
              <a:spcAft>
                <a:spcPts val="0"/>
              </a:spcAft>
              <a:buSzPts val="1600"/>
              <a:buNone/>
              <a:defRPr sz="1600">
                <a:solidFill>
                  <a:schemeClr val="lt1"/>
                </a:solidFill>
              </a:defRPr>
            </a:lvl4pPr>
            <a:lvl5pPr marL="2286000" lvl="4" indent="-228600" algn="l">
              <a:lnSpc>
                <a:spcPct val="90000"/>
              </a:lnSpc>
              <a:spcBef>
                <a:spcPts val="600"/>
              </a:spcBef>
              <a:spcAft>
                <a:spcPts val="0"/>
              </a:spcAft>
              <a:buSzPts val="1600"/>
              <a:buNone/>
              <a:defRPr sz="1600">
                <a:solidFill>
                  <a:schemeClr val="lt1"/>
                </a:solidFill>
              </a:defRPr>
            </a:lvl5pPr>
            <a:lvl6pPr marL="2743200" lvl="5" indent="-228600" algn="l">
              <a:spcBef>
                <a:spcPts val="320"/>
              </a:spcBef>
              <a:spcAft>
                <a:spcPts val="0"/>
              </a:spcAft>
              <a:buClr>
                <a:schemeClr val="lt1"/>
              </a:buClr>
              <a:buSzPts val="1600"/>
              <a:buNone/>
              <a:defRPr sz="1600">
                <a:solidFill>
                  <a:schemeClr val="lt1"/>
                </a:solidFill>
              </a:defRPr>
            </a:lvl6pPr>
            <a:lvl7pPr marL="3200400" lvl="6" indent="-228600" algn="l">
              <a:spcBef>
                <a:spcPts val="320"/>
              </a:spcBef>
              <a:spcAft>
                <a:spcPts val="0"/>
              </a:spcAft>
              <a:buClr>
                <a:schemeClr val="lt1"/>
              </a:buClr>
              <a:buSzPts val="1600"/>
              <a:buNone/>
              <a:defRPr sz="1600">
                <a:solidFill>
                  <a:schemeClr val="lt1"/>
                </a:solidFill>
              </a:defRPr>
            </a:lvl7pPr>
            <a:lvl8pPr marL="3657600" lvl="7" indent="-228600" algn="l">
              <a:spcBef>
                <a:spcPts val="320"/>
              </a:spcBef>
              <a:spcAft>
                <a:spcPts val="0"/>
              </a:spcAft>
              <a:buClr>
                <a:schemeClr val="lt1"/>
              </a:buClr>
              <a:buSzPts val="1600"/>
              <a:buNone/>
              <a:defRPr sz="1600">
                <a:solidFill>
                  <a:schemeClr val="lt1"/>
                </a:solidFill>
              </a:defRPr>
            </a:lvl8pPr>
            <a:lvl9pPr marL="4114800" lvl="8" indent="-228600" algn="l">
              <a:spcBef>
                <a:spcPts val="320"/>
              </a:spcBef>
              <a:spcAft>
                <a:spcPts val="0"/>
              </a:spcAft>
              <a:buClr>
                <a:schemeClr val="lt1"/>
              </a:buClr>
              <a:buSzPts val="1600"/>
              <a:buNone/>
              <a:defRPr sz="1600">
                <a:solidFill>
                  <a:schemeClr val="lt1"/>
                </a:solidFill>
              </a:defRPr>
            </a:lvl9pPr>
          </a:lstStyle>
          <a:p>
            <a:endParaRPr/>
          </a:p>
        </p:txBody>
      </p:sp>
      <p:sp>
        <p:nvSpPr>
          <p:cNvPr id="222" name="Google Shape;222;p44"/>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matchingName="Section Header with number_40/60">
  <p:cSld name="Section Header with number_40/60">
    <p:spTree>
      <p:nvGrpSpPr>
        <p:cNvPr id="1" name="Shape 223"/>
        <p:cNvGrpSpPr/>
        <p:nvPr/>
      </p:nvGrpSpPr>
      <p:grpSpPr>
        <a:xfrm>
          <a:off x="0" y="0"/>
          <a:ext cx="0" cy="0"/>
          <a:chOff x="0" y="0"/>
          <a:chExt cx="0" cy="0"/>
        </a:xfrm>
      </p:grpSpPr>
      <p:sp>
        <p:nvSpPr>
          <p:cNvPr id="224" name="Google Shape;224;p45"/>
          <p:cNvSpPr>
            <a:spLocks noGrp="1"/>
          </p:cNvSpPr>
          <p:nvPr>
            <p:ph type="pic" idx="2"/>
          </p:nvPr>
        </p:nvSpPr>
        <p:spPr>
          <a:xfrm>
            <a:off x="4992401" y="0"/>
            <a:ext cx="7199600" cy="6858000"/>
          </a:xfrm>
          <a:prstGeom prst="rect">
            <a:avLst/>
          </a:prstGeom>
          <a:noFill/>
          <a:ln>
            <a:noFill/>
          </a:ln>
        </p:spPr>
      </p:sp>
      <p:sp>
        <p:nvSpPr>
          <p:cNvPr id="225" name="Google Shape;225;p45"/>
          <p:cNvSpPr txBox="1">
            <a:spLocks noGrp="1"/>
          </p:cNvSpPr>
          <p:nvPr>
            <p:ph type="title"/>
          </p:nvPr>
        </p:nvSpPr>
        <p:spPr>
          <a:xfrm>
            <a:off x="973392" y="4930775"/>
            <a:ext cx="3656964" cy="139700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sz="3200" b="1"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6" name="Google Shape;226;p45"/>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7" name="Google Shape;227;p45"/>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8" name="Google Shape;228;p45"/>
          <p:cNvSpPr txBox="1">
            <a:spLocks noGrp="1"/>
          </p:cNvSpPr>
          <p:nvPr>
            <p:ph type="body" idx="1"/>
          </p:nvPr>
        </p:nvSpPr>
        <p:spPr>
          <a:xfrm>
            <a:off x="973392" y="536575"/>
            <a:ext cx="1578690" cy="2077492"/>
          </a:xfrm>
          <a:prstGeom prst="rect">
            <a:avLst/>
          </a:prstGeom>
          <a:noFill/>
          <a:ln>
            <a:noFill/>
          </a:ln>
        </p:spPr>
        <p:txBody>
          <a:bodyPr spcFirstLastPara="1" wrap="square" lIns="0" tIns="0" rIns="0" bIns="0" anchor="t" anchorCtr="0">
            <a:spAutoFit/>
          </a:bodyPr>
          <a:lstStyle>
            <a:lvl1pPr marL="457200" lvl="0" indent="-228600" algn="l">
              <a:lnSpc>
                <a:spcPct val="90000"/>
              </a:lnSpc>
              <a:spcBef>
                <a:spcPts val="1500"/>
              </a:spcBef>
              <a:spcAft>
                <a:spcPts val="0"/>
              </a:spcAft>
              <a:buSzPts val="15004"/>
              <a:buNone/>
              <a:defRPr sz="15003" b="0" i="0">
                <a:solidFill>
                  <a:schemeClr val="lt1"/>
                </a:solidFill>
                <a:latin typeface="Arial Narrow"/>
                <a:ea typeface="Arial Narrow"/>
                <a:cs typeface="Arial Narrow"/>
                <a:sym typeface="Arial Narrow"/>
              </a:defRPr>
            </a:lvl1pPr>
            <a:lvl2pPr marL="914400" lvl="1" indent="-228600" algn="l">
              <a:lnSpc>
                <a:spcPct val="90000"/>
              </a:lnSpc>
              <a:spcBef>
                <a:spcPts val="600"/>
              </a:spcBef>
              <a:spcAft>
                <a:spcPts val="0"/>
              </a:spcAft>
              <a:buSzPts val="2001"/>
              <a:buNone/>
              <a:defRPr sz="2001">
                <a:solidFill>
                  <a:schemeClr val="lt1"/>
                </a:solidFill>
              </a:defRPr>
            </a:lvl2pPr>
            <a:lvl3pPr marL="1371600" lvl="2" indent="-228600" algn="l">
              <a:lnSpc>
                <a:spcPct val="90000"/>
              </a:lnSpc>
              <a:spcBef>
                <a:spcPts val="600"/>
              </a:spcBef>
              <a:spcAft>
                <a:spcPts val="0"/>
              </a:spcAft>
              <a:buSzPts val="1801"/>
              <a:buNone/>
              <a:defRPr sz="1801">
                <a:solidFill>
                  <a:schemeClr val="lt1"/>
                </a:solidFill>
              </a:defRPr>
            </a:lvl3pPr>
            <a:lvl4pPr marL="1828800" lvl="3" indent="-228600" algn="l">
              <a:lnSpc>
                <a:spcPct val="90000"/>
              </a:lnSpc>
              <a:spcBef>
                <a:spcPts val="600"/>
              </a:spcBef>
              <a:spcAft>
                <a:spcPts val="0"/>
              </a:spcAft>
              <a:buSzPts val="1600"/>
              <a:buNone/>
              <a:defRPr sz="1600">
                <a:solidFill>
                  <a:schemeClr val="lt1"/>
                </a:solidFill>
              </a:defRPr>
            </a:lvl4pPr>
            <a:lvl5pPr marL="2286000" lvl="4" indent="-228600" algn="l">
              <a:lnSpc>
                <a:spcPct val="90000"/>
              </a:lnSpc>
              <a:spcBef>
                <a:spcPts val="600"/>
              </a:spcBef>
              <a:spcAft>
                <a:spcPts val="0"/>
              </a:spcAft>
              <a:buSzPts val="1600"/>
              <a:buNone/>
              <a:defRPr sz="1600">
                <a:solidFill>
                  <a:schemeClr val="lt1"/>
                </a:solidFill>
              </a:defRPr>
            </a:lvl5pPr>
            <a:lvl6pPr marL="2743200" lvl="5" indent="-228600" algn="l">
              <a:spcBef>
                <a:spcPts val="320"/>
              </a:spcBef>
              <a:spcAft>
                <a:spcPts val="0"/>
              </a:spcAft>
              <a:buClr>
                <a:schemeClr val="lt1"/>
              </a:buClr>
              <a:buSzPts val="1600"/>
              <a:buNone/>
              <a:defRPr sz="1600">
                <a:solidFill>
                  <a:schemeClr val="lt1"/>
                </a:solidFill>
              </a:defRPr>
            </a:lvl6pPr>
            <a:lvl7pPr marL="3200400" lvl="6" indent="-228600" algn="l">
              <a:spcBef>
                <a:spcPts val="320"/>
              </a:spcBef>
              <a:spcAft>
                <a:spcPts val="0"/>
              </a:spcAft>
              <a:buClr>
                <a:schemeClr val="lt1"/>
              </a:buClr>
              <a:buSzPts val="1600"/>
              <a:buNone/>
              <a:defRPr sz="1600">
                <a:solidFill>
                  <a:schemeClr val="lt1"/>
                </a:solidFill>
              </a:defRPr>
            </a:lvl7pPr>
            <a:lvl8pPr marL="3657600" lvl="7" indent="-228600" algn="l">
              <a:spcBef>
                <a:spcPts val="320"/>
              </a:spcBef>
              <a:spcAft>
                <a:spcPts val="0"/>
              </a:spcAft>
              <a:buClr>
                <a:schemeClr val="lt1"/>
              </a:buClr>
              <a:buSzPts val="1600"/>
              <a:buNone/>
              <a:defRPr sz="1600">
                <a:solidFill>
                  <a:schemeClr val="lt1"/>
                </a:solidFill>
              </a:defRPr>
            </a:lvl8pPr>
            <a:lvl9pPr marL="4114800" lvl="8" indent="-228600" algn="l">
              <a:spcBef>
                <a:spcPts val="320"/>
              </a:spcBef>
              <a:spcAft>
                <a:spcPts val="0"/>
              </a:spcAft>
              <a:buClr>
                <a:schemeClr val="lt1"/>
              </a:buClr>
              <a:buSzPts val="1600"/>
              <a:buNone/>
              <a:defRPr sz="1600">
                <a:solidFill>
                  <a:schemeClr val="lt1"/>
                </a:solidFill>
              </a:defRPr>
            </a:lvl9pPr>
          </a:lstStyle>
          <a:p>
            <a:endParaRPr/>
          </a:p>
        </p:txBody>
      </p:sp>
      <p:sp>
        <p:nvSpPr>
          <p:cNvPr id="229" name="Google Shape;229;p45"/>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matchingName="Title content lower illustration">
  <p:cSld name="Title content lower illustration">
    <p:spTree>
      <p:nvGrpSpPr>
        <p:cNvPr id="1" name="Shape 230"/>
        <p:cNvGrpSpPr/>
        <p:nvPr/>
      </p:nvGrpSpPr>
      <p:grpSpPr>
        <a:xfrm>
          <a:off x="0" y="0"/>
          <a:ext cx="0" cy="0"/>
          <a:chOff x="0" y="0"/>
          <a:chExt cx="0" cy="0"/>
        </a:xfrm>
      </p:grpSpPr>
      <p:sp>
        <p:nvSpPr>
          <p:cNvPr id="231" name="Google Shape;231;p46"/>
          <p:cNvSpPr/>
          <p:nvPr/>
        </p:nvSpPr>
        <p:spPr>
          <a:xfrm>
            <a:off x="1" y="2286000"/>
            <a:ext cx="12192000" cy="4572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32" name="Google Shape;232;p46"/>
          <p:cNvSpPr txBox="1">
            <a:spLocks noGrp="1"/>
          </p:cNvSpPr>
          <p:nvPr>
            <p:ph type="title"/>
          </p:nvPr>
        </p:nvSpPr>
        <p:spPr>
          <a:xfrm>
            <a:off x="973392" y="536575"/>
            <a:ext cx="4774855" cy="144780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3" name="Google Shape;233;p46"/>
          <p:cNvSpPr txBox="1">
            <a:spLocks noGrp="1"/>
          </p:cNvSpPr>
          <p:nvPr>
            <p:ph type="body" idx="1"/>
          </p:nvPr>
        </p:nvSpPr>
        <p:spPr>
          <a:xfrm>
            <a:off x="6096001" y="536576"/>
            <a:ext cx="5573576" cy="1447800"/>
          </a:xfrm>
          <a:prstGeom prst="rect">
            <a:avLst/>
          </a:prstGeom>
          <a:noFill/>
          <a:ln>
            <a:noFill/>
          </a:ln>
        </p:spPr>
        <p:txBody>
          <a:bodyPr spcFirstLastPara="1" wrap="square" lIns="0" tIns="0" rIns="0" bIns="45700" anchor="t" anchorCtr="0">
            <a:noAutofit/>
          </a:bodyPr>
          <a:lstStyle>
            <a:lvl1pPr marL="457200" lvl="0" indent="-228600" algn="l">
              <a:lnSpc>
                <a:spcPct val="114000"/>
              </a:lnSpc>
              <a:spcBef>
                <a:spcPts val="1500"/>
              </a:spcBef>
              <a:spcAft>
                <a:spcPts val="0"/>
              </a:spcAft>
              <a:buSzPts val="2401"/>
              <a:buNone/>
              <a:defRPr sz="2401"/>
            </a:lvl1pPr>
            <a:lvl2pPr marL="914400" lvl="1" indent="-228600" algn="l">
              <a:lnSpc>
                <a:spcPct val="90000"/>
              </a:lnSpc>
              <a:spcBef>
                <a:spcPts val="600"/>
              </a:spcBef>
              <a:spcAft>
                <a:spcPts val="0"/>
              </a:spcAft>
              <a:buSzPts val="1801"/>
              <a:buNone/>
              <a:defRPr sz="18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234" name="Google Shape;234;p46"/>
          <p:cNvSpPr>
            <a:spLocks noGrp="1"/>
          </p:cNvSpPr>
          <p:nvPr>
            <p:ph type="pic" idx="2"/>
          </p:nvPr>
        </p:nvSpPr>
        <p:spPr>
          <a:xfrm>
            <a:off x="1" y="2286000"/>
            <a:ext cx="12192000" cy="4572000"/>
          </a:xfrm>
          <a:prstGeom prst="rect">
            <a:avLst/>
          </a:prstGeom>
          <a:noFill/>
          <a:ln>
            <a:noFill/>
          </a:ln>
        </p:spPr>
      </p:sp>
      <p:sp>
        <p:nvSpPr>
          <p:cNvPr id="235" name="Google Shape;235;p46"/>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36" name="Google Shape;236;p46"/>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7" name="Google Shape;237;p46"/>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8" name="Google Shape;238;p46"/>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matchingName="Title content lower image">
  <p:cSld name="Title content lower image">
    <p:spTree>
      <p:nvGrpSpPr>
        <p:cNvPr id="1" name="Shape 239"/>
        <p:cNvGrpSpPr/>
        <p:nvPr/>
      </p:nvGrpSpPr>
      <p:grpSpPr>
        <a:xfrm>
          <a:off x="0" y="0"/>
          <a:ext cx="0" cy="0"/>
          <a:chOff x="0" y="0"/>
          <a:chExt cx="0" cy="0"/>
        </a:xfrm>
      </p:grpSpPr>
      <p:sp>
        <p:nvSpPr>
          <p:cNvPr id="240" name="Google Shape;240;p47"/>
          <p:cNvSpPr>
            <a:spLocks noGrp="1"/>
          </p:cNvSpPr>
          <p:nvPr>
            <p:ph type="pic" idx="2"/>
          </p:nvPr>
        </p:nvSpPr>
        <p:spPr>
          <a:xfrm>
            <a:off x="1" y="2286000"/>
            <a:ext cx="12192000" cy="4572000"/>
          </a:xfrm>
          <a:prstGeom prst="rect">
            <a:avLst/>
          </a:prstGeom>
          <a:noFill/>
          <a:ln>
            <a:noFill/>
          </a:ln>
        </p:spPr>
      </p:sp>
      <p:sp>
        <p:nvSpPr>
          <p:cNvPr id="241" name="Google Shape;241;p47"/>
          <p:cNvSpPr txBox="1">
            <a:spLocks noGrp="1"/>
          </p:cNvSpPr>
          <p:nvPr>
            <p:ph type="title"/>
          </p:nvPr>
        </p:nvSpPr>
        <p:spPr>
          <a:xfrm>
            <a:off x="973392" y="536575"/>
            <a:ext cx="4774855" cy="144780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2" name="Google Shape;242;p47"/>
          <p:cNvSpPr txBox="1">
            <a:spLocks noGrp="1"/>
          </p:cNvSpPr>
          <p:nvPr>
            <p:ph type="body" idx="1"/>
          </p:nvPr>
        </p:nvSpPr>
        <p:spPr>
          <a:xfrm>
            <a:off x="6096001" y="536576"/>
            <a:ext cx="5573576" cy="1447800"/>
          </a:xfrm>
          <a:prstGeom prst="rect">
            <a:avLst/>
          </a:prstGeom>
          <a:noFill/>
          <a:ln>
            <a:noFill/>
          </a:ln>
        </p:spPr>
        <p:txBody>
          <a:bodyPr spcFirstLastPara="1" wrap="square" lIns="0" tIns="0" rIns="0" bIns="45700" anchor="t" anchorCtr="0">
            <a:noAutofit/>
          </a:bodyPr>
          <a:lstStyle>
            <a:lvl1pPr marL="457200" lvl="0" indent="-228600" algn="l">
              <a:lnSpc>
                <a:spcPct val="114000"/>
              </a:lnSpc>
              <a:spcBef>
                <a:spcPts val="1500"/>
              </a:spcBef>
              <a:spcAft>
                <a:spcPts val="0"/>
              </a:spcAft>
              <a:buSzPts val="2401"/>
              <a:buNone/>
              <a:defRPr sz="2401"/>
            </a:lvl1pPr>
            <a:lvl2pPr marL="914400" lvl="1" indent="-228600" algn="l">
              <a:lnSpc>
                <a:spcPct val="90000"/>
              </a:lnSpc>
              <a:spcBef>
                <a:spcPts val="600"/>
              </a:spcBef>
              <a:spcAft>
                <a:spcPts val="0"/>
              </a:spcAft>
              <a:buSzPts val="1801"/>
              <a:buNone/>
              <a:defRPr sz="18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243" name="Google Shape;243;p47"/>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44" name="Google Shape;244;p47"/>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5" name="Google Shape;245;p47"/>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matchingName="Title content lower image_blue line">
  <p:cSld name="Title content lower image_blue line">
    <p:spTree>
      <p:nvGrpSpPr>
        <p:cNvPr id="1" name="Shape 246"/>
        <p:cNvGrpSpPr/>
        <p:nvPr/>
      </p:nvGrpSpPr>
      <p:grpSpPr>
        <a:xfrm>
          <a:off x="0" y="0"/>
          <a:ext cx="0" cy="0"/>
          <a:chOff x="0" y="0"/>
          <a:chExt cx="0" cy="0"/>
        </a:xfrm>
      </p:grpSpPr>
      <p:sp>
        <p:nvSpPr>
          <p:cNvPr id="247" name="Google Shape;247;p48"/>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8" name="Google Shape;248;p48"/>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9" name="Google Shape;249;p48"/>
          <p:cNvSpPr txBox="1">
            <a:spLocks noGrp="1"/>
          </p:cNvSpPr>
          <p:nvPr>
            <p:ph type="body" idx="1"/>
          </p:nvPr>
        </p:nvSpPr>
        <p:spPr>
          <a:xfrm>
            <a:off x="973392" y="2838450"/>
            <a:ext cx="10696185" cy="3498850"/>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lt1"/>
                </a:solidFill>
              </a:defRPr>
            </a:lvl1pPr>
            <a:lvl2pPr marL="914400" lvl="1" indent="-381063" algn="l">
              <a:lnSpc>
                <a:spcPct val="90000"/>
              </a:lnSpc>
              <a:spcBef>
                <a:spcPts val="600"/>
              </a:spcBef>
              <a:spcAft>
                <a:spcPts val="0"/>
              </a:spcAft>
              <a:buClr>
                <a:schemeClr val="lt1"/>
              </a:buClr>
              <a:buSzPts val="2401"/>
              <a:buChar char="•"/>
              <a:defRPr>
                <a:solidFill>
                  <a:schemeClr val="lt1"/>
                </a:solidFill>
              </a:defRPr>
            </a:lvl2pPr>
            <a:lvl3pPr marL="1371600" lvl="2" indent="-381063" algn="l">
              <a:lnSpc>
                <a:spcPct val="90000"/>
              </a:lnSpc>
              <a:spcBef>
                <a:spcPts val="600"/>
              </a:spcBef>
              <a:spcAft>
                <a:spcPts val="0"/>
              </a:spcAft>
              <a:buClr>
                <a:schemeClr val="lt1"/>
              </a:buClr>
              <a:buSzPts val="2401"/>
              <a:buChar char="•"/>
              <a:defRPr>
                <a:solidFill>
                  <a:schemeClr val="lt1"/>
                </a:solidFill>
              </a:defRPr>
            </a:lvl3pPr>
            <a:lvl4pPr marL="1828800" lvl="3" indent="-381063" algn="l">
              <a:lnSpc>
                <a:spcPct val="90000"/>
              </a:lnSpc>
              <a:spcBef>
                <a:spcPts val="600"/>
              </a:spcBef>
              <a:spcAft>
                <a:spcPts val="0"/>
              </a:spcAft>
              <a:buClr>
                <a:schemeClr val="lt1"/>
              </a:buClr>
              <a:buSzPts val="2401"/>
              <a:buChar char="•"/>
              <a:defRPr>
                <a:solidFill>
                  <a:schemeClr val="lt1"/>
                </a:solidFill>
              </a:defRPr>
            </a:lvl4pPr>
            <a:lvl5pPr marL="2286000" lvl="4" indent="-381063" algn="l">
              <a:lnSpc>
                <a:spcPct val="90000"/>
              </a:lnSpc>
              <a:spcBef>
                <a:spcPts val="600"/>
              </a:spcBef>
              <a:spcAft>
                <a:spcPts val="0"/>
              </a:spcAft>
              <a:buClr>
                <a:schemeClr val="lt1"/>
              </a:buClr>
              <a:buSzPts val="2401"/>
              <a:buChar char="•"/>
              <a:defRPr>
                <a:solidFill>
                  <a:schemeClr val="lt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50" name="Google Shape;250;p48"/>
          <p:cNvSpPr/>
          <p:nvPr/>
        </p:nvSpPr>
        <p:spPr>
          <a:xfrm>
            <a:off x="1" y="0"/>
            <a:ext cx="12192000" cy="2286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51" name="Google Shape;251;p48"/>
          <p:cNvSpPr/>
          <p:nvPr/>
        </p:nvSpPr>
        <p:spPr>
          <a:xfrm>
            <a:off x="1" y="0"/>
            <a:ext cx="12192000" cy="2286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52" name="Google Shape;252;p48"/>
          <p:cNvSpPr txBox="1">
            <a:spLocks noGrp="1"/>
          </p:cNvSpPr>
          <p:nvPr>
            <p:ph type="title"/>
          </p:nvPr>
        </p:nvSpPr>
        <p:spPr>
          <a:xfrm>
            <a:off x="973392" y="536576"/>
            <a:ext cx="4774855"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dk1"/>
              </a:buClr>
              <a:buSzPts val="3201"/>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3" name="Google Shape;253;p48"/>
          <p:cNvSpPr txBox="1">
            <a:spLocks noGrp="1"/>
          </p:cNvSpPr>
          <p:nvPr>
            <p:ph type="body" idx="2"/>
          </p:nvPr>
        </p:nvSpPr>
        <p:spPr>
          <a:xfrm>
            <a:off x="6096001" y="536576"/>
            <a:ext cx="5573576" cy="1447800"/>
          </a:xfrm>
          <a:prstGeom prst="rect">
            <a:avLst/>
          </a:prstGeom>
          <a:noFill/>
          <a:ln>
            <a:noFill/>
          </a:ln>
        </p:spPr>
        <p:txBody>
          <a:bodyPr spcFirstLastPara="1" wrap="square" lIns="0" tIns="0" rIns="0" bIns="45700" anchor="t" anchorCtr="0">
            <a:noAutofit/>
          </a:bodyPr>
          <a:lstStyle>
            <a:lvl1pPr marL="457200" lvl="0" indent="-228600" algn="l">
              <a:lnSpc>
                <a:spcPct val="113000"/>
              </a:lnSpc>
              <a:spcBef>
                <a:spcPts val="1500"/>
              </a:spcBef>
              <a:spcAft>
                <a:spcPts val="0"/>
              </a:spcAft>
              <a:buSzPts val="2401"/>
              <a:buNone/>
              <a:defRPr sz="2401">
                <a:solidFill>
                  <a:schemeClr val="dk1"/>
                </a:solidFill>
              </a:defRPr>
            </a:lvl1pPr>
            <a:lvl2pPr marL="914400" lvl="1" indent="-228600" algn="l">
              <a:lnSpc>
                <a:spcPct val="90000"/>
              </a:lnSpc>
              <a:spcBef>
                <a:spcPts val="600"/>
              </a:spcBef>
              <a:spcAft>
                <a:spcPts val="0"/>
              </a:spcAft>
              <a:buSzPts val="1801"/>
              <a:buNone/>
              <a:defRPr sz="18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254" name="Google Shape;254;p48"/>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matchingName="1_Four icon layout_blue line">
  <p:cSld name="1_Four icon layout_blue line">
    <p:spTree>
      <p:nvGrpSpPr>
        <p:cNvPr id="1" name="Shape 255"/>
        <p:cNvGrpSpPr/>
        <p:nvPr/>
      </p:nvGrpSpPr>
      <p:grpSpPr>
        <a:xfrm>
          <a:off x="0" y="0"/>
          <a:ext cx="0" cy="0"/>
          <a:chOff x="0" y="0"/>
          <a:chExt cx="0" cy="0"/>
        </a:xfrm>
      </p:grpSpPr>
      <p:sp>
        <p:nvSpPr>
          <p:cNvPr id="256" name="Google Shape;256;p49"/>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7" name="Google Shape;257;p49"/>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8" name="Google Shape;258;p49"/>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9" name="Google Shape;259;p49"/>
          <p:cNvSpPr txBox="1">
            <a:spLocks noGrp="1"/>
          </p:cNvSpPr>
          <p:nvPr>
            <p:ph type="body" idx="1"/>
          </p:nvPr>
        </p:nvSpPr>
        <p:spPr>
          <a:xfrm>
            <a:off x="973391" y="1984376"/>
            <a:ext cx="10002267" cy="7905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600"/>
              </a:spcBef>
              <a:spcAft>
                <a:spcPts val="0"/>
              </a:spcAft>
              <a:buSzPts val="2401"/>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0" name="Google Shape;260;p49"/>
          <p:cNvSpPr txBox="1">
            <a:spLocks noGrp="1"/>
          </p:cNvSpPr>
          <p:nvPr>
            <p:ph type="body" idx="2"/>
          </p:nvPr>
        </p:nvSpPr>
        <p:spPr>
          <a:xfrm>
            <a:off x="973392" y="4689970"/>
            <a:ext cx="2286595" cy="1444752"/>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1" name="Google Shape;261;p49"/>
          <p:cNvSpPr txBox="1">
            <a:spLocks noGrp="1"/>
          </p:cNvSpPr>
          <p:nvPr>
            <p:ph type="body" idx="3"/>
          </p:nvPr>
        </p:nvSpPr>
        <p:spPr>
          <a:xfrm>
            <a:off x="973392" y="4407495"/>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2" name="Google Shape;262;p49"/>
          <p:cNvSpPr txBox="1">
            <a:spLocks noGrp="1"/>
          </p:cNvSpPr>
          <p:nvPr>
            <p:ph type="body" idx="4"/>
          </p:nvPr>
        </p:nvSpPr>
        <p:spPr>
          <a:xfrm>
            <a:off x="3547929" y="4407495"/>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3" name="Google Shape;263;p49"/>
          <p:cNvSpPr txBox="1">
            <a:spLocks noGrp="1"/>
          </p:cNvSpPr>
          <p:nvPr>
            <p:ph type="body" idx="5"/>
          </p:nvPr>
        </p:nvSpPr>
        <p:spPr>
          <a:xfrm>
            <a:off x="6122467" y="4407495"/>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4" name="Google Shape;264;p49"/>
          <p:cNvSpPr txBox="1">
            <a:spLocks noGrp="1"/>
          </p:cNvSpPr>
          <p:nvPr>
            <p:ph type="body" idx="6"/>
          </p:nvPr>
        </p:nvSpPr>
        <p:spPr>
          <a:xfrm>
            <a:off x="8697003" y="4407495"/>
            <a:ext cx="2286595"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5" name="Google Shape;265;p49"/>
          <p:cNvSpPr txBox="1">
            <a:spLocks noGrp="1"/>
          </p:cNvSpPr>
          <p:nvPr>
            <p:ph type="body" idx="7"/>
          </p:nvPr>
        </p:nvSpPr>
        <p:spPr>
          <a:xfrm>
            <a:off x="3547929" y="4689970"/>
            <a:ext cx="2286595" cy="1444752"/>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6" name="Google Shape;266;p49"/>
          <p:cNvSpPr txBox="1">
            <a:spLocks noGrp="1"/>
          </p:cNvSpPr>
          <p:nvPr>
            <p:ph type="body" idx="8"/>
          </p:nvPr>
        </p:nvSpPr>
        <p:spPr>
          <a:xfrm>
            <a:off x="6122467" y="4689970"/>
            <a:ext cx="2286595" cy="1444752"/>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7" name="Google Shape;267;p49"/>
          <p:cNvSpPr txBox="1">
            <a:spLocks noGrp="1"/>
          </p:cNvSpPr>
          <p:nvPr>
            <p:ph type="body" idx="9"/>
          </p:nvPr>
        </p:nvSpPr>
        <p:spPr>
          <a:xfrm>
            <a:off x="8697003" y="4689970"/>
            <a:ext cx="2286595" cy="1444752"/>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68" name="Google Shape;268;p49"/>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matchingName="White_gray border-3 Icons">
  <p:cSld name="White_gray border-3 Icons">
    <p:spTree>
      <p:nvGrpSpPr>
        <p:cNvPr id="1" name="Shape 269"/>
        <p:cNvGrpSpPr/>
        <p:nvPr/>
      </p:nvGrpSpPr>
      <p:grpSpPr>
        <a:xfrm>
          <a:off x="0" y="0"/>
          <a:ext cx="0" cy="0"/>
          <a:chOff x="0" y="0"/>
          <a:chExt cx="0" cy="0"/>
        </a:xfrm>
      </p:grpSpPr>
      <p:sp>
        <p:nvSpPr>
          <p:cNvPr id="270" name="Google Shape;270;p50"/>
          <p:cNvSpPr/>
          <p:nvPr/>
        </p:nvSpPr>
        <p:spPr>
          <a:xfrm>
            <a:off x="0" y="0"/>
            <a:ext cx="6100637"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71" name="Google Shape;271;p50"/>
          <p:cNvSpPr/>
          <p:nvPr/>
        </p:nvSpPr>
        <p:spPr>
          <a:xfrm>
            <a:off x="6091363" y="0"/>
            <a:ext cx="6100637" cy="6858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72" name="Google Shape;272;p50"/>
          <p:cNvSpPr/>
          <p:nvPr/>
        </p:nvSpPr>
        <p:spPr>
          <a:xfrm>
            <a:off x="533857" y="536576"/>
            <a:ext cx="11128098" cy="5800725"/>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73" name="Google Shape;273;p50"/>
          <p:cNvSpPr txBox="1">
            <a:spLocks noGrp="1"/>
          </p:cNvSpPr>
          <p:nvPr>
            <p:ph type="title"/>
          </p:nvPr>
        </p:nvSpPr>
        <p:spPr>
          <a:xfrm>
            <a:off x="973391" y="1077915"/>
            <a:ext cx="10010207" cy="519111"/>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4" name="Google Shape;274;p50"/>
          <p:cNvSpPr txBox="1">
            <a:spLocks noGrp="1"/>
          </p:cNvSpPr>
          <p:nvPr>
            <p:ph type="body" idx="1"/>
          </p:nvPr>
        </p:nvSpPr>
        <p:spPr>
          <a:xfrm>
            <a:off x="973392" y="2136775"/>
            <a:ext cx="4662114" cy="3676650"/>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75" name="Google Shape;275;p50"/>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6" name="Google Shape;276;p50"/>
          <p:cNvSpPr txBox="1">
            <a:spLocks noGrp="1"/>
          </p:cNvSpPr>
          <p:nvPr>
            <p:ph type="body" idx="2"/>
          </p:nvPr>
        </p:nvSpPr>
        <p:spPr>
          <a:xfrm>
            <a:off x="7726470" y="2413496"/>
            <a:ext cx="3246966" cy="748805"/>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77" name="Google Shape;277;p50"/>
          <p:cNvSpPr txBox="1">
            <a:spLocks noGrp="1"/>
          </p:cNvSpPr>
          <p:nvPr>
            <p:ph type="body" idx="3"/>
          </p:nvPr>
        </p:nvSpPr>
        <p:spPr>
          <a:xfrm>
            <a:off x="7726470" y="2132013"/>
            <a:ext cx="3244659"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78" name="Google Shape;278;p50"/>
          <p:cNvSpPr txBox="1">
            <a:spLocks noGrp="1"/>
          </p:cNvSpPr>
          <p:nvPr>
            <p:ph type="body" idx="4"/>
          </p:nvPr>
        </p:nvSpPr>
        <p:spPr>
          <a:xfrm>
            <a:off x="7726470" y="3729534"/>
            <a:ext cx="3246966" cy="748805"/>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79" name="Google Shape;279;p50"/>
          <p:cNvSpPr txBox="1">
            <a:spLocks noGrp="1"/>
          </p:cNvSpPr>
          <p:nvPr>
            <p:ph type="body" idx="5"/>
          </p:nvPr>
        </p:nvSpPr>
        <p:spPr>
          <a:xfrm>
            <a:off x="7726470" y="3452019"/>
            <a:ext cx="3246966"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80" name="Google Shape;280;p50"/>
          <p:cNvSpPr txBox="1">
            <a:spLocks noGrp="1"/>
          </p:cNvSpPr>
          <p:nvPr>
            <p:ph type="body" idx="6"/>
          </p:nvPr>
        </p:nvSpPr>
        <p:spPr>
          <a:xfrm>
            <a:off x="7726470" y="5051921"/>
            <a:ext cx="3246966" cy="748805"/>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81" name="Google Shape;281;p50"/>
          <p:cNvSpPr txBox="1">
            <a:spLocks noGrp="1"/>
          </p:cNvSpPr>
          <p:nvPr>
            <p:ph type="body" idx="7"/>
          </p:nvPr>
        </p:nvSpPr>
        <p:spPr>
          <a:xfrm>
            <a:off x="7726470" y="4772025"/>
            <a:ext cx="3246966"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82" name="Google Shape;282;p50"/>
          <p:cNvSpPr txBox="1">
            <a:spLocks noGrp="1"/>
          </p:cNvSpPr>
          <p:nvPr>
            <p:ph type="ftr" idx="11"/>
          </p:nvPr>
        </p:nvSpPr>
        <p:spPr>
          <a:xfrm>
            <a:off x="2235201" y="6135688"/>
            <a:ext cx="8737600" cy="365760"/>
          </a:xfrm>
          <a:prstGeom prst="rect">
            <a:avLst/>
          </a:prstGeom>
          <a:noFill/>
          <a:ln>
            <a:noFill/>
          </a:ln>
        </p:spPr>
        <p:txBody>
          <a:bodyPr spcFirstLastPara="1" wrap="square" lIns="0" tIns="45700" rIns="0" bIns="0" anchor="t" anchorCtr="0">
            <a:noAutofit/>
          </a:bodyPr>
          <a:lstStyle>
            <a:lvl1pPr lvl="0" algn="r">
              <a:lnSpc>
                <a:spcPct val="90000"/>
              </a:lnSpc>
              <a:spcBef>
                <a:spcPts val="0"/>
              </a:spcBef>
              <a:spcAft>
                <a:spcPts val="0"/>
              </a:spcAft>
              <a:buSzPts val="1400"/>
              <a:buNone/>
              <a:defRPr sz="1200">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3" name="Google Shape;283;p50"/>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84" name="Google Shape;284;p50"/>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matchingName="Blue_gray border-3 Icons">
  <p:cSld name="Blue_gray border-3 Icons">
    <p:spTree>
      <p:nvGrpSpPr>
        <p:cNvPr id="1" name="Shape 285"/>
        <p:cNvGrpSpPr/>
        <p:nvPr/>
      </p:nvGrpSpPr>
      <p:grpSpPr>
        <a:xfrm>
          <a:off x="0" y="0"/>
          <a:ext cx="0" cy="0"/>
          <a:chOff x="0" y="0"/>
          <a:chExt cx="0" cy="0"/>
        </a:xfrm>
      </p:grpSpPr>
      <p:sp>
        <p:nvSpPr>
          <p:cNvPr id="286" name="Google Shape;286;p51"/>
          <p:cNvSpPr/>
          <p:nvPr/>
        </p:nvSpPr>
        <p:spPr>
          <a:xfrm>
            <a:off x="0" y="0"/>
            <a:ext cx="6100637"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87" name="Google Shape;287;p51"/>
          <p:cNvSpPr/>
          <p:nvPr/>
        </p:nvSpPr>
        <p:spPr>
          <a:xfrm>
            <a:off x="6091363" y="0"/>
            <a:ext cx="6100637" cy="6858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88" name="Google Shape;288;p51"/>
          <p:cNvSpPr/>
          <p:nvPr/>
        </p:nvSpPr>
        <p:spPr>
          <a:xfrm>
            <a:off x="533857" y="536576"/>
            <a:ext cx="11128098" cy="5800725"/>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289" name="Google Shape;289;p51"/>
          <p:cNvSpPr txBox="1">
            <a:spLocks noGrp="1"/>
          </p:cNvSpPr>
          <p:nvPr>
            <p:ph type="title"/>
          </p:nvPr>
        </p:nvSpPr>
        <p:spPr>
          <a:xfrm>
            <a:off x="973391" y="1077915"/>
            <a:ext cx="10010207" cy="519111"/>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0" name="Google Shape;290;p51"/>
          <p:cNvSpPr txBox="1">
            <a:spLocks noGrp="1"/>
          </p:cNvSpPr>
          <p:nvPr>
            <p:ph type="body" idx="1"/>
          </p:nvPr>
        </p:nvSpPr>
        <p:spPr>
          <a:xfrm>
            <a:off x="973392" y="2136775"/>
            <a:ext cx="4662114" cy="3676650"/>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91" name="Google Shape;291;p51"/>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2" name="Google Shape;292;p51"/>
          <p:cNvSpPr txBox="1">
            <a:spLocks noGrp="1"/>
          </p:cNvSpPr>
          <p:nvPr>
            <p:ph type="body" idx="2"/>
          </p:nvPr>
        </p:nvSpPr>
        <p:spPr>
          <a:xfrm>
            <a:off x="7726470" y="2413496"/>
            <a:ext cx="3246966" cy="748805"/>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93" name="Google Shape;293;p51"/>
          <p:cNvSpPr txBox="1">
            <a:spLocks noGrp="1"/>
          </p:cNvSpPr>
          <p:nvPr>
            <p:ph type="body" idx="3"/>
          </p:nvPr>
        </p:nvSpPr>
        <p:spPr>
          <a:xfrm>
            <a:off x="7726470" y="2132013"/>
            <a:ext cx="3244659"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94" name="Google Shape;294;p51"/>
          <p:cNvSpPr txBox="1">
            <a:spLocks noGrp="1"/>
          </p:cNvSpPr>
          <p:nvPr>
            <p:ph type="body" idx="4"/>
          </p:nvPr>
        </p:nvSpPr>
        <p:spPr>
          <a:xfrm>
            <a:off x="7726470" y="3729534"/>
            <a:ext cx="3246966" cy="748805"/>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95" name="Google Shape;295;p51"/>
          <p:cNvSpPr txBox="1">
            <a:spLocks noGrp="1"/>
          </p:cNvSpPr>
          <p:nvPr>
            <p:ph type="body" idx="5"/>
          </p:nvPr>
        </p:nvSpPr>
        <p:spPr>
          <a:xfrm>
            <a:off x="7726470" y="3452019"/>
            <a:ext cx="3246966"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96" name="Google Shape;296;p51"/>
          <p:cNvSpPr txBox="1">
            <a:spLocks noGrp="1"/>
          </p:cNvSpPr>
          <p:nvPr>
            <p:ph type="body" idx="6"/>
          </p:nvPr>
        </p:nvSpPr>
        <p:spPr>
          <a:xfrm>
            <a:off x="7726470" y="5051921"/>
            <a:ext cx="3246966" cy="748805"/>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600"/>
              </a:spcBef>
              <a:spcAft>
                <a:spcPts val="0"/>
              </a:spcAft>
              <a:buSzPts val="2401"/>
              <a:buFont typeface="Arial"/>
              <a:buNone/>
              <a:defRPr/>
            </a:lvl1pPr>
            <a:lvl2pPr marL="914400" lvl="1" indent="-228600" algn="l">
              <a:lnSpc>
                <a:spcPct val="90000"/>
              </a:lnSpc>
              <a:spcBef>
                <a:spcPts val="600"/>
              </a:spcBef>
              <a:spcAft>
                <a:spcPts val="0"/>
              </a:spcAft>
              <a:buSzPts val="2401"/>
              <a:buNone/>
              <a:defRPr/>
            </a:lvl2pPr>
            <a:lvl3pPr marL="1371600" lvl="2" indent="-228600" algn="l">
              <a:lnSpc>
                <a:spcPct val="90000"/>
              </a:lnSpc>
              <a:spcBef>
                <a:spcPts val="600"/>
              </a:spcBef>
              <a:spcAft>
                <a:spcPts val="0"/>
              </a:spcAft>
              <a:buSzPts val="2401"/>
              <a:buNone/>
              <a:defRPr/>
            </a:lvl3pPr>
            <a:lvl4pPr marL="1828800" lvl="3" indent="-228600" algn="l">
              <a:lnSpc>
                <a:spcPct val="90000"/>
              </a:lnSpc>
              <a:spcBef>
                <a:spcPts val="600"/>
              </a:spcBef>
              <a:spcAft>
                <a:spcPts val="0"/>
              </a:spcAft>
              <a:buSzPts val="2401"/>
              <a:buNone/>
              <a:defRPr/>
            </a:lvl4pPr>
            <a:lvl5pPr marL="2286000" lvl="4" indent="-228600" algn="l">
              <a:lnSpc>
                <a:spcPct val="90000"/>
              </a:lnSpc>
              <a:spcBef>
                <a:spcPts val="600"/>
              </a:spcBef>
              <a:spcAft>
                <a:spcPts val="0"/>
              </a:spcAft>
              <a:buSzPts val="2401"/>
              <a:buNone/>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97" name="Google Shape;297;p51"/>
          <p:cNvSpPr txBox="1">
            <a:spLocks noGrp="1"/>
          </p:cNvSpPr>
          <p:nvPr>
            <p:ph type="body" idx="7"/>
          </p:nvPr>
        </p:nvSpPr>
        <p:spPr>
          <a:xfrm>
            <a:off x="7726470" y="4772025"/>
            <a:ext cx="3246966" cy="2743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500"/>
              </a:spcBef>
              <a:spcAft>
                <a:spcPts val="0"/>
              </a:spcAft>
              <a:buSzPts val="2401"/>
              <a:buNone/>
              <a:defRPr b="1"/>
            </a:lvl1pPr>
            <a:lvl2pPr marL="914400" lvl="1" indent="-228600" algn="l">
              <a:lnSpc>
                <a:spcPct val="90000"/>
              </a:lnSpc>
              <a:spcBef>
                <a:spcPts val="600"/>
              </a:spcBef>
              <a:spcAft>
                <a:spcPts val="0"/>
              </a:spcAft>
              <a:buSzPts val="2401"/>
              <a:buNone/>
              <a:defRPr b="1"/>
            </a:lvl2pPr>
            <a:lvl3pPr marL="1371600" lvl="2" indent="-228600" algn="l">
              <a:lnSpc>
                <a:spcPct val="90000"/>
              </a:lnSpc>
              <a:spcBef>
                <a:spcPts val="600"/>
              </a:spcBef>
              <a:spcAft>
                <a:spcPts val="0"/>
              </a:spcAft>
              <a:buSzPts val="2401"/>
              <a:buNone/>
              <a:defRPr b="1"/>
            </a:lvl3pPr>
            <a:lvl4pPr marL="1828800" lvl="3" indent="-228600" algn="l">
              <a:lnSpc>
                <a:spcPct val="90000"/>
              </a:lnSpc>
              <a:spcBef>
                <a:spcPts val="600"/>
              </a:spcBef>
              <a:spcAft>
                <a:spcPts val="0"/>
              </a:spcAft>
              <a:buSzPts val="2401"/>
              <a:buNone/>
              <a:defRPr b="1"/>
            </a:lvl4pPr>
            <a:lvl5pPr marL="2286000" lvl="4" indent="-228600" algn="l">
              <a:lnSpc>
                <a:spcPct val="90000"/>
              </a:lnSpc>
              <a:spcBef>
                <a:spcPts val="600"/>
              </a:spcBef>
              <a:spcAft>
                <a:spcPts val="0"/>
              </a:spcAft>
              <a:buSzPts val="2401"/>
              <a:buNone/>
              <a:defRPr b="1"/>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298" name="Google Shape;298;p51"/>
          <p:cNvSpPr txBox="1">
            <a:spLocks noGrp="1"/>
          </p:cNvSpPr>
          <p:nvPr>
            <p:ph type="ftr" idx="11"/>
          </p:nvPr>
        </p:nvSpPr>
        <p:spPr>
          <a:xfrm>
            <a:off x="2235201" y="6135688"/>
            <a:ext cx="8737600" cy="365760"/>
          </a:xfrm>
          <a:prstGeom prst="rect">
            <a:avLst/>
          </a:prstGeom>
          <a:noFill/>
          <a:ln>
            <a:noFill/>
          </a:ln>
        </p:spPr>
        <p:txBody>
          <a:bodyPr spcFirstLastPara="1" wrap="square" lIns="0" tIns="45700" rIns="0" bIns="0" anchor="t" anchorCtr="0">
            <a:noAutofit/>
          </a:bodyPr>
          <a:lstStyle>
            <a:lvl1pPr lvl="0" algn="r">
              <a:lnSpc>
                <a:spcPct val="90000"/>
              </a:lnSpc>
              <a:spcBef>
                <a:spcPts val="0"/>
              </a:spcBef>
              <a:spcAft>
                <a:spcPts val="0"/>
              </a:spcAft>
              <a:buSzPts val="1400"/>
              <a:buNone/>
              <a:defRPr sz="1200">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9" name="Google Shape;299;p51"/>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300" name="Google Shape;300;p51"/>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1"/>
        <p:cNvGrpSpPr/>
        <p:nvPr/>
      </p:nvGrpSpPr>
      <p:grpSpPr>
        <a:xfrm>
          <a:off x="0" y="0"/>
          <a:ext cx="0" cy="0"/>
          <a:chOff x="0" y="0"/>
          <a:chExt cx="0" cy="0"/>
        </a:xfrm>
      </p:grpSpPr>
      <p:sp>
        <p:nvSpPr>
          <p:cNvPr id="302" name="Google Shape;302;p52"/>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3" name="Google Shape;303;p52"/>
          <p:cNvSpPr txBox="1">
            <a:spLocks noGrp="1"/>
          </p:cNvSpPr>
          <p:nvPr>
            <p:ph type="body" idx="1"/>
          </p:nvPr>
        </p:nvSpPr>
        <p:spPr>
          <a:xfrm>
            <a:off x="973392" y="1984375"/>
            <a:ext cx="4770569" cy="3913123"/>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04" name="Google Shape;304;p52"/>
          <p:cNvSpPr txBox="1">
            <a:spLocks noGrp="1"/>
          </p:cNvSpPr>
          <p:nvPr>
            <p:ph type="body" idx="2"/>
          </p:nvPr>
        </p:nvSpPr>
        <p:spPr>
          <a:xfrm>
            <a:off x="6442166" y="1984375"/>
            <a:ext cx="4774855" cy="3913123"/>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05" name="Google Shape;305;p52"/>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6" name="Google Shape;306;p52"/>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7" name="Google Shape;307;p52"/>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_image right">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a:xfrm>
            <a:off x="4992401" y="0"/>
            <a:ext cx="7199600" cy="6858000"/>
          </a:xfrm>
        </p:spPr>
        <p:txBody>
          <a:bodyPr/>
          <a:lstStyle>
            <a:lvl1pPr marL="0" indent="0">
              <a:buNone/>
              <a:defRPr>
                <a:solidFill>
                  <a:schemeClr val="tx2"/>
                </a:solidFill>
              </a:defRPr>
            </a:lvl1pPr>
          </a:lstStyle>
          <a:p>
            <a:r>
              <a:rPr lang="en-US"/>
              <a:t>Click icon to add picture</a:t>
            </a:r>
          </a:p>
        </p:txBody>
      </p:sp>
      <p:sp>
        <p:nvSpPr>
          <p:cNvPr id="2" name="Title 1"/>
          <p:cNvSpPr>
            <a:spLocks noGrp="1"/>
          </p:cNvSpPr>
          <p:nvPr>
            <p:ph type="title" hasCustomPrompt="1"/>
          </p:nvPr>
        </p:nvSpPr>
        <p:spPr>
          <a:xfrm>
            <a:off x="973392" y="2366170"/>
            <a:ext cx="3656964" cy="2125663"/>
          </a:xfrm>
        </p:spPr>
        <p:txBody>
          <a:bodyPr tIns="0" bIns="0" anchor="ctr" anchorCtr="0"/>
          <a:lstStyle>
            <a:lvl1pPr>
              <a:defRPr sz="3201" baseline="0">
                <a:solidFill>
                  <a:schemeClr val="tx1"/>
                </a:solidFill>
              </a:defRPr>
            </a:lvl1pPr>
          </a:lstStyle>
          <a:p>
            <a:r>
              <a:rPr lang="en-US"/>
              <a:t>CLICK TO EDIT MASTER TITLE</a:t>
            </a:r>
          </a:p>
        </p:txBody>
      </p:sp>
      <p:sp>
        <p:nvSpPr>
          <p:cNvPr id="4" name="Date Placeholder 3"/>
          <p:cNvSpPr>
            <a:spLocks noGrp="1"/>
          </p:cNvSpPr>
          <p:nvPr>
            <p:ph type="dt" sz="half" idx="10"/>
          </p:nvPr>
        </p:nvSpPr>
        <p:spPr/>
        <p:txBody>
          <a:bodyPr/>
          <a:lstStyle>
            <a:lvl1pPr>
              <a:defRPr>
                <a:solidFill>
                  <a:schemeClr val="tx2"/>
                </a:solidFill>
              </a:defRPr>
            </a:lvl1pPr>
          </a:lstStyle>
          <a:p>
            <a:fld id="{3465F197-B1B8-4584-8B75-5D45B647D250}" type="datetimeFigureOut">
              <a:rPr lang="en-US" smtClean="0"/>
              <a:pPr/>
              <a:t>9/19/2023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10" name="Text Placeholder 9"/>
          <p:cNvSpPr>
            <a:spLocks noGrp="1"/>
          </p:cNvSpPr>
          <p:nvPr>
            <p:ph type="body" sz="quarter" idx="13"/>
          </p:nvPr>
        </p:nvSpPr>
        <p:spPr>
          <a:xfrm>
            <a:off x="973392" y="4838700"/>
            <a:ext cx="3666492" cy="1276350"/>
          </a:xfrm>
        </p:spPr>
        <p:txBody>
          <a:bodyPr/>
          <a:lstStyle>
            <a:lvl1pPr marL="0" indent="0">
              <a:buNone/>
              <a:defRPr/>
            </a:lvl1pPr>
            <a:lvl2pPr marL="457337" indent="0">
              <a:buNone/>
              <a:defRPr/>
            </a:lvl2pPr>
            <a:lvl3pPr marL="914674" indent="0">
              <a:buNone/>
              <a:defRPr/>
            </a:lvl3pPr>
            <a:lvl4pPr marL="1372011" indent="0">
              <a:buNone/>
              <a:defRPr/>
            </a:lvl4pPr>
            <a:lvl5pPr marL="1829349" indent="0">
              <a:buNone/>
              <a:defRPr/>
            </a:lvl5pPr>
          </a:lstStyle>
          <a:p>
            <a:pPr lvl="0"/>
            <a:r>
              <a:rPr lang="en-US"/>
              <a:t>Click to edit Master text styles</a:t>
            </a:r>
          </a:p>
        </p:txBody>
      </p:sp>
      <p:sp>
        <p:nvSpPr>
          <p:cNvPr id="9" name="Rectangle 8"/>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Tree>
    <p:extLst>
      <p:ext uri="{BB962C8B-B14F-4D97-AF65-F5344CB8AC3E}">
        <p14:creationId xmlns:p14="http://schemas.microsoft.com/office/powerpoint/2010/main" val="289823334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matchingName="2 column with individual headers">
  <p:cSld name="2 column with individual headers">
    <p:spTree>
      <p:nvGrpSpPr>
        <p:cNvPr id="1" name="Shape 308"/>
        <p:cNvGrpSpPr/>
        <p:nvPr/>
      </p:nvGrpSpPr>
      <p:grpSpPr>
        <a:xfrm>
          <a:off x="0" y="0"/>
          <a:ext cx="0" cy="0"/>
          <a:chOff x="0" y="0"/>
          <a:chExt cx="0" cy="0"/>
        </a:xfrm>
      </p:grpSpPr>
      <p:sp>
        <p:nvSpPr>
          <p:cNvPr id="309" name="Google Shape;309;p53"/>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0" name="Google Shape;310;p53"/>
          <p:cNvSpPr txBox="1">
            <a:spLocks noGrp="1"/>
          </p:cNvSpPr>
          <p:nvPr>
            <p:ph type="body" idx="1"/>
          </p:nvPr>
        </p:nvSpPr>
        <p:spPr>
          <a:xfrm>
            <a:off x="973392" y="2954338"/>
            <a:ext cx="4536605" cy="628650"/>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200"/>
              </a:spcBef>
              <a:spcAft>
                <a:spcPts val="0"/>
              </a:spcAft>
              <a:buSzPts val="2401"/>
              <a:buNone/>
              <a:defRPr sz="2401"/>
            </a:lvl1pPr>
            <a:lvl2pPr marL="914400" lvl="1" indent="-228600" algn="l">
              <a:lnSpc>
                <a:spcPct val="90000"/>
              </a:lnSpc>
              <a:spcBef>
                <a:spcPts val="200"/>
              </a:spcBef>
              <a:spcAft>
                <a:spcPts val="0"/>
              </a:spcAft>
              <a:buSzPts val="2401"/>
              <a:buNone/>
              <a:defRPr sz="24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11" name="Google Shape;311;p53"/>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2" name="Google Shape;312;p53"/>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3" name="Google Shape;313;p53"/>
          <p:cNvSpPr txBox="1">
            <a:spLocks noGrp="1"/>
          </p:cNvSpPr>
          <p:nvPr>
            <p:ph type="body" idx="2"/>
          </p:nvPr>
        </p:nvSpPr>
        <p:spPr>
          <a:xfrm>
            <a:off x="973392" y="2643189"/>
            <a:ext cx="4536605"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14" name="Google Shape;314;p53"/>
          <p:cNvSpPr txBox="1">
            <a:spLocks noGrp="1"/>
          </p:cNvSpPr>
          <p:nvPr>
            <p:ph type="body" idx="3"/>
          </p:nvPr>
        </p:nvSpPr>
        <p:spPr>
          <a:xfrm>
            <a:off x="973392" y="1597026"/>
            <a:ext cx="9995915" cy="488949"/>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200"/>
              </a:spcBef>
              <a:spcAft>
                <a:spcPts val="0"/>
              </a:spcAft>
              <a:buSzPts val="2401"/>
              <a:buNone/>
              <a:defRPr sz="2401"/>
            </a:lvl1pPr>
            <a:lvl2pPr marL="914400" lvl="1" indent="-228600" algn="l">
              <a:lnSpc>
                <a:spcPct val="90000"/>
              </a:lnSpc>
              <a:spcBef>
                <a:spcPts val="200"/>
              </a:spcBef>
              <a:spcAft>
                <a:spcPts val="0"/>
              </a:spcAft>
              <a:buSzPts val="2401"/>
              <a:buNone/>
              <a:defRPr sz="24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15" name="Google Shape;315;p53"/>
          <p:cNvSpPr txBox="1">
            <a:spLocks noGrp="1"/>
          </p:cNvSpPr>
          <p:nvPr>
            <p:ph type="body" idx="4"/>
          </p:nvPr>
        </p:nvSpPr>
        <p:spPr>
          <a:xfrm>
            <a:off x="6442167" y="2954338"/>
            <a:ext cx="4536605" cy="628650"/>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200"/>
              </a:spcBef>
              <a:spcAft>
                <a:spcPts val="0"/>
              </a:spcAft>
              <a:buSzPts val="2401"/>
              <a:buNone/>
              <a:defRPr sz="2401"/>
            </a:lvl1pPr>
            <a:lvl2pPr marL="914400" lvl="1" indent="-228600" algn="l">
              <a:lnSpc>
                <a:spcPct val="90000"/>
              </a:lnSpc>
              <a:spcBef>
                <a:spcPts val="200"/>
              </a:spcBef>
              <a:spcAft>
                <a:spcPts val="0"/>
              </a:spcAft>
              <a:buSzPts val="2401"/>
              <a:buNone/>
              <a:defRPr sz="24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16" name="Google Shape;316;p53"/>
          <p:cNvSpPr txBox="1">
            <a:spLocks noGrp="1"/>
          </p:cNvSpPr>
          <p:nvPr>
            <p:ph type="body" idx="5"/>
          </p:nvPr>
        </p:nvSpPr>
        <p:spPr>
          <a:xfrm>
            <a:off x="6442167" y="2643189"/>
            <a:ext cx="4536605"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17" name="Google Shape;317;p53"/>
          <p:cNvSpPr txBox="1">
            <a:spLocks noGrp="1"/>
          </p:cNvSpPr>
          <p:nvPr>
            <p:ph type="body" idx="6"/>
          </p:nvPr>
        </p:nvSpPr>
        <p:spPr>
          <a:xfrm>
            <a:off x="6442167" y="4334383"/>
            <a:ext cx="4536605" cy="628650"/>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200"/>
              </a:spcBef>
              <a:spcAft>
                <a:spcPts val="0"/>
              </a:spcAft>
              <a:buSzPts val="2401"/>
              <a:buNone/>
              <a:defRPr sz="2401"/>
            </a:lvl1pPr>
            <a:lvl2pPr marL="914400" lvl="1" indent="-228600" algn="l">
              <a:lnSpc>
                <a:spcPct val="90000"/>
              </a:lnSpc>
              <a:spcBef>
                <a:spcPts val="200"/>
              </a:spcBef>
              <a:spcAft>
                <a:spcPts val="0"/>
              </a:spcAft>
              <a:buSzPts val="2401"/>
              <a:buNone/>
              <a:defRPr sz="24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18" name="Google Shape;318;p53"/>
          <p:cNvSpPr txBox="1">
            <a:spLocks noGrp="1"/>
          </p:cNvSpPr>
          <p:nvPr>
            <p:ph type="body" idx="7"/>
          </p:nvPr>
        </p:nvSpPr>
        <p:spPr>
          <a:xfrm>
            <a:off x="6442167" y="4032661"/>
            <a:ext cx="4536605"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19" name="Google Shape;319;p53"/>
          <p:cNvSpPr txBox="1">
            <a:spLocks noGrp="1"/>
          </p:cNvSpPr>
          <p:nvPr>
            <p:ph type="body" idx="8"/>
          </p:nvPr>
        </p:nvSpPr>
        <p:spPr>
          <a:xfrm>
            <a:off x="6442167" y="5708650"/>
            <a:ext cx="4536605" cy="628650"/>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200"/>
              </a:spcBef>
              <a:spcAft>
                <a:spcPts val="0"/>
              </a:spcAft>
              <a:buSzPts val="2401"/>
              <a:buNone/>
              <a:defRPr sz="2401"/>
            </a:lvl1pPr>
            <a:lvl2pPr marL="914400" lvl="1" indent="-228600" algn="l">
              <a:lnSpc>
                <a:spcPct val="90000"/>
              </a:lnSpc>
              <a:spcBef>
                <a:spcPts val="200"/>
              </a:spcBef>
              <a:spcAft>
                <a:spcPts val="0"/>
              </a:spcAft>
              <a:buSzPts val="2401"/>
              <a:buNone/>
              <a:defRPr sz="24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20" name="Google Shape;320;p53"/>
          <p:cNvSpPr txBox="1">
            <a:spLocks noGrp="1"/>
          </p:cNvSpPr>
          <p:nvPr>
            <p:ph type="body" idx="9"/>
          </p:nvPr>
        </p:nvSpPr>
        <p:spPr>
          <a:xfrm>
            <a:off x="6442167" y="5397501"/>
            <a:ext cx="4536605"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21" name="Google Shape;321;p53"/>
          <p:cNvSpPr txBox="1">
            <a:spLocks noGrp="1"/>
          </p:cNvSpPr>
          <p:nvPr>
            <p:ph type="body" idx="13"/>
          </p:nvPr>
        </p:nvSpPr>
        <p:spPr>
          <a:xfrm>
            <a:off x="973392" y="4334383"/>
            <a:ext cx="4536605" cy="628650"/>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200"/>
              </a:spcBef>
              <a:spcAft>
                <a:spcPts val="0"/>
              </a:spcAft>
              <a:buSzPts val="2401"/>
              <a:buNone/>
              <a:defRPr sz="2401"/>
            </a:lvl1pPr>
            <a:lvl2pPr marL="914400" lvl="1" indent="-228600" algn="l">
              <a:lnSpc>
                <a:spcPct val="90000"/>
              </a:lnSpc>
              <a:spcBef>
                <a:spcPts val="200"/>
              </a:spcBef>
              <a:spcAft>
                <a:spcPts val="0"/>
              </a:spcAft>
              <a:buSzPts val="2401"/>
              <a:buNone/>
              <a:defRPr sz="24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22" name="Google Shape;322;p53"/>
          <p:cNvSpPr txBox="1">
            <a:spLocks noGrp="1"/>
          </p:cNvSpPr>
          <p:nvPr>
            <p:ph type="body" idx="14"/>
          </p:nvPr>
        </p:nvSpPr>
        <p:spPr>
          <a:xfrm>
            <a:off x="973392" y="4032661"/>
            <a:ext cx="4536605"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23" name="Google Shape;323;p53"/>
          <p:cNvSpPr txBox="1">
            <a:spLocks noGrp="1"/>
          </p:cNvSpPr>
          <p:nvPr>
            <p:ph type="body" idx="15"/>
          </p:nvPr>
        </p:nvSpPr>
        <p:spPr>
          <a:xfrm>
            <a:off x="973392" y="5708650"/>
            <a:ext cx="4536605" cy="628650"/>
          </a:xfrm>
          <a:prstGeom prst="rect">
            <a:avLst/>
          </a:prstGeom>
          <a:noFill/>
          <a:ln>
            <a:noFill/>
          </a:ln>
        </p:spPr>
        <p:txBody>
          <a:bodyPr spcFirstLastPara="1" wrap="square" lIns="0" tIns="91425" rIns="0" bIns="45700" anchor="t" anchorCtr="0">
            <a:noAutofit/>
          </a:bodyPr>
          <a:lstStyle>
            <a:lvl1pPr marL="457200" lvl="0" indent="-228600" algn="l">
              <a:lnSpc>
                <a:spcPct val="90000"/>
              </a:lnSpc>
              <a:spcBef>
                <a:spcPts val="200"/>
              </a:spcBef>
              <a:spcAft>
                <a:spcPts val="0"/>
              </a:spcAft>
              <a:buSzPts val="2401"/>
              <a:buNone/>
              <a:defRPr sz="2401"/>
            </a:lvl1pPr>
            <a:lvl2pPr marL="914400" lvl="1" indent="-228600" algn="l">
              <a:lnSpc>
                <a:spcPct val="90000"/>
              </a:lnSpc>
              <a:spcBef>
                <a:spcPts val="200"/>
              </a:spcBef>
              <a:spcAft>
                <a:spcPts val="0"/>
              </a:spcAft>
              <a:buSzPts val="2401"/>
              <a:buNone/>
              <a:defRPr sz="2401"/>
            </a:lvl2pPr>
            <a:lvl3pPr marL="1371600" lvl="2" indent="-228600" algn="l">
              <a:lnSpc>
                <a:spcPct val="90000"/>
              </a:lnSpc>
              <a:spcBef>
                <a:spcPts val="600"/>
              </a:spcBef>
              <a:spcAft>
                <a:spcPts val="0"/>
              </a:spcAft>
              <a:buSzPts val="1801"/>
              <a:buNone/>
              <a:defRPr sz="1801"/>
            </a:lvl3pPr>
            <a:lvl4pPr marL="1828800" lvl="3" indent="-228600" algn="l">
              <a:lnSpc>
                <a:spcPct val="90000"/>
              </a:lnSpc>
              <a:spcBef>
                <a:spcPts val="600"/>
              </a:spcBef>
              <a:spcAft>
                <a:spcPts val="0"/>
              </a:spcAft>
              <a:buSzPts val="1801"/>
              <a:buNone/>
              <a:defRPr sz="1801"/>
            </a:lvl4pPr>
            <a:lvl5pPr marL="2286000" lvl="4" indent="-228600" algn="l">
              <a:lnSpc>
                <a:spcPct val="90000"/>
              </a:lnSpc>
              <a:spcBef>
                <a:spcPts val="600"/>
              </a:spcBef>
              <a:spcAft>
                <a:spcPts val="0"/>
              </a:spcAft>
              <a:buSzPts val="1801"/>
              <a:buNone/>
              <a:defRPr sz="1801"/>
            </a:lvl5pPr>
            <a:lvl6pPr marL="2743200" lvl="5" indent="-349313" algn="l">
              <a:spcBef>
                <a:spcPts val="380"/>
              </a:spcBef>
              <a:spcAft>
                <a:spcPts val="0"/>
              </a:spcAft>
              <a:buClr>
                <a:schemeClr val="lt1"/>
              </a:buClr>
              <a:buSzPts val="1901"/>
              <a:buChar char="•"/>
              <a:defRPr sz="1901"/>
            </a:lvl6pPr>
            <a:lvl7pPr marL="3200400" lvl="6" indent="-349313" algn="l">
              <a:spcBef>
                <a:spcPts val="380"/>
              </a:spcBef>
              <a:spcAft>
                <a:spcPts val="0"/>
              </a:spcAft>
              <a:buClr>
                <a:schemeClr val="lt1"/>
              </a:buClr>
              <a:buSzPts val="1901"/>
              <a:buChar char="•"/>
              <a:defRPr sz="1901"/>
            </a:lvl7pPr>
            <a:lvl8pPr marL="3657600" lvl="7" indent="-349313" algn="l">
              <a:spcBef>
                <a:spcPts val="380"/>
              </a:spcBef>
              <a:spcAft>
                <a:spcPts val="0"/>
              </a:spcAft>
              <a:buClr>
                <a:schemeClr val="lt1"/>
              </a:buClr>
              <a:buSzPts val="1901"/>
              <a:buChar char="•"/>
              <a:defRPr sz="1901"/>
            </a:lvl8pPr>
            <a:lvl9pPr marL="4114800" lvl="8" indent="-349313" algn="l">
              <a:spcBef>
                <a:spcPts val="380"/>
              </a:spcBef>
              <a:spcAft>
                <a:spcPts val="0"/>
              </a:spcAft>
              <a:buClr>
                <a:schemeClr val="lt1"/>
              </a:buClr>
              <a:buSzPts val="1901"/>
              <a:buChar char="•"/>
              <a:defRPr sz="1901"/>
            </a:lvl9pPr>
          </a:lstStyle>
          <a:p>
            <a:endParaRPr/>
          </a:p>
        </p:txBody>
      </p:sp>
      <p:sp>
        <p:nvSpPr>
          <p:cNvPr id="324" name="Google Shape;324;p53"/>
          <p:cNvSpPr txBox="1">
            <a:spLocks noGrp="1"/>
          </p:cNvSpPr>
          <p:nvPr>
            <p:ph type="body" idx="16"/>
          </p:nvPr>
        </p:nvSpPr>
        <p:spPr>
          <a:xfrm>
            <a:off x="973392" y="5397501"/>
            <a:ext cx="4536605"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25" name="Google Shape;325;p53"/>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26"/>
        <p:cNvGrpSpPr/>
        <p:nvPr/>
      </p:nvGrpSpPr>
      <p:grpSpPr>
        <a:xfrm>
          <a:off x="0" y="0"/>
          <a:ext cx="0" cy="0"/>
          <a:chOff x="0" y="0"/>
          <a:chExt cx="0" cy="0"/>
        </a:xfrm>
      </p:grpSpPr>
      <p:sp>
        <p:nvSpPr>
          <p:cNvPr id="327" name="Google Shape;327;p54"/>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8" name="Google Shape;328;p54"/>
          <p:cNvSpPr txBox="1">
            <a:spLocks noGrp="1"/>
          </p:cNvSpPr>
          <p:nvPr>
            <p:ph type="body" idx="1"/>
          </p:nvPr>
        </p:nvSpPr>
        <p:spPr>
          <a:xfrm>
            <a:off x="968984" y="1984376"/>
            <a:ext cx="4774411"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29" name="Google Shape;329;p54"/>
          <p:cNvSpPr txBox="1">
            <a:spLocks noGrp="1"/>
          </p:cNvSpPr>
          <p:nvPr>
            <p:ph type="body" idx="2"/>
          </p:nvPr>
        </p:nvSpPr>
        <p:spPr>
          <a:xfrm>
            <a:off x="968984" y="2276475"/>
            <a:ext cx="4774411" cy="3705225"/>
          </a:xfrm>
          <a:prstGeom prst="rect">
            <a:avLst/>
          </a:prstGeom>
          <a:noFill/>
          <a:ln>
            <a:noFill/>
          </a:ln>
        </p:spPr>
        <p:txBody>
          <a:bodyPr spcFirstLastPara="1" wrap="square" lIns="0" tIns="91425"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30200" algn="l">
              <a:spcBef>
                <a:spcPts val="320"/>
              </a:spcBef>
              <a:spcAft>
                <a:spcPts val="0"/>
              </a:spcAft>
              <a:buClr>
                <a:schemeClr val="lt1"/>
              </a:buClr>
              <a:buSzPts val="1600"/>
              <a:buChar char="•"/>
              <a:defRPr sz="1600"/>
            </a:lvl6pPr>
            <a:lvl7pPr marL="3200400" lvl="6" indent="-330200" algn="l">
              <a:spcBef>
                <a:spcPts val="320"/>
              </a:spcBef>
              <a:spcAft>
                <a:spcPts val="0"/>
              </a:spcAft>
              <a:buClr>
                <a:schemeClr val="lt1"/>
              </a:buClr>
              <a:buSzPts val="1600"/>
              <a:buChar char="•"/>
              <a:defRPr sz="1600"/>
            </a:lvl7pPr>
            <a:lvl8pPr marL="3657600" lvl="7" indent="-330200" algn="l">
              <a:spcBef>
                <a:spcPts val="320"/>
              </a:spcBef>
              <a:spcAft>
                <a:spcPts val="0"/>
              </a:spcAft>
              <a:buClr>
                <a:schemeClr val="lt1"/>
              </a:buClr>
              <a:buSzPts val="1600"/>
              <a:buChar char="•"/>
              <a:defRPr sz="1600"/>
            </a:lvl8pPr>
            <a:lvl9pPr marL="4114800" lvl="8" indent="-330200" algn="l">
              <a:spcBef>
                <a:spcPts val="320"/>
              </a:spcBef>
              <a:spcAft>
                <a:spcPts val="0"/>
              </a:spcAft>
              <a:buClr>
                <a:schemeClr val="lt1"/>
              </a:buClr>
              <a:buSzPts val="1600"/>
              <a:buChar char="•"/>
              <a:defRPr sz="1600"/>
            </a:lvl9pPr>
          </a:lstStyle>
          <a:p>
            <a:endParaRPr/>
          </a:p>
        </p:txBody>
      </p:sp>
      <p:sp>
        <p:nvSpPr>
          <p:cNvPr id="330" name="Google Shape;330;p54"/>
          <p:cNvSpPr txBox="1">
            <a:spLocks noGrp="1"/>
          </p:cNvSpPr>
          <p:nvPr>
            <p:ph type="body" idx="3"/>
          </p:nvPr>
        </p:nvSpPr>
        <p:spPr>
          <a:xfrm>
            <a:off x="6442166" y="1984376"/>
            <a:ext cx="4774411" cy="295275"/>
          </a:xfrm>
          <a:prstGeom prst="rect">
            <a:avLst/>
          </a:prstGeom>
          <a:noFill/>
          <a:ln>
            <a:noFill/>
          </a:ln>
        </p:spPr>
        <p:txBody>
          <a:bodyPr spcFirstLastPara="1" wrap="square" lIns="0" tIns="0" rIns="0" bIns="45700" anchor="t" anchorCtr="0">
            <a:noAutofit/>
          </a:bodyPr>
          <a:lstStyle>
            <a:lvl1pPr marL="457200" lvl="0" indent="-228600" algn="l">
              <a:lnSpc>
                <a:spcPct val="90000"/>
              </a:lnSpc>
              <a:spcBef>
                <a:spcPts val="1500"/>
              </a:spcBef>
              <a:spcAft>
                <a:spcPts val="0"/>
              </a:spcAft>
              <a:buSzPts val="2401"/>
              <a:buNone/>
              <a:defRPr sz="2401" b="1">
                <a:solidFill>
                  <a:schemeClr val="lt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31" name="Google Shape;331;p54"/>
          <p:cNvSpPr txBox="1">
            <a:spLocks noGrp="1"/>
          </p:cNvSpPr>
          <p:nvPr>
            <p:ph type="body" idx="4"/>
          </p:nvPr>
        </p:nvSpPr>
        <p:spPr>
          <a:xfrm>
            <a:off x="6442166" y="2276475"/>
            <a:ext cx="4774411" cy="3705225"/>
          </a:xfrm>
          <a:prstGeom prst="rect">
            <a:avLst/>
          </a:prstGeom>
          <a:noFill/>
          <a:ln>
            <a:noFill/>
          </a:ln>
        </p:spPr>
        <p:txBody>
          <a:bodyPr spcFirstLastPara="1" wrap="square" lIns="0" tIns="91425" rIns="0" bIns="45700" anchor="t" anchorCtr="0">
            <a:noAutofit/>
          </a:bodyPr>
          <a:lstStyle>
            <a:lvl1pPr marL="457200" lvl="0" indent="-381063" algn="l">
              <a:lnSpc>
                <a:spcPct val="90000"/>
              </a:lnSpc>
              <a:spcBef>
                <a:spcPts val="1500"/>
              </a:spcBef>
              <a:spcAft>
                <a:spcPts val="0"/>
              </a:spcAft>
              <a:buSzPts val="2401"/>
              <a:buChar char="•"/>
              <a:defRPr sz="2401"/>
            </a:lvl1pPr>
            <a:lvl2pPr marL="914400" lvl="1" indent="-381063" algn="l">
              <a:lnSpc>
                <a:spcPct val="90000"/>
              </a:lnSpc>
              <a:spcBef>
                <a:spcPts val="600"/>
              </a:spcBef>
              <a:spcAft>
                <a:spcPts val="0"/>
              </a:spcAft>
              <a:buSzPts val="2401"/>
              <a:buChar char="•"/>
              <a:defRPr sz="2401"/>
            </a:lvl2pPr>
            <a:lvl3pPr marL="1371600" lvl="2" indent="-381063" algn="l">
              <a:lnSpc>
                <a:spcPct val="90000"/>
              </a:lnSpc>
              <a:spcBef>
                <a:spcPts val="600"/>
              </a:spcBef>
              <a:spcAft>
                <a:spcPts val="0"/>
              </a:spcAft>
              <a:buSzPts val="2401"/>
              <a:buChar char="•"/>
              <a:defRPr sz="2401"/>
            </a:lvl3pPr>
            <a:lvl4pPr marL="1828800" lvl="3" indent="-381063" algn="l">
              <a:lnSpc>
                <a:spcPct val="90000"/>
              </a:lnSpc>
              <a:spcBef>
                <a:spcPts val="600"/>
              </a:spcBef>
              <a:spcAft>
                <a:spcPts val="0"/>
              </a:spcAft>
              <a:buSzPts val="2401"/>
              <a:buChar char="•"/>
              <a:defRPr sz="2401"/>
            </a:lvl4pPr>
            <a:lvl5pPr marL="2286000" lvl="4" indent="-381063" algn="l">
              <a:lnSpc>
                <a:spcPct val="90000"/>
              </a:lnSpc>
              <a:spcBef>
                <a:spcPts val="600"/>
              </a:spcBef>
              <a:spcAft>
                <a:spcPts val="0"/>
              </a:spcAft>
              <a:buSzPts val="2401"/>
              <a:buChar char="•"/>
              <a:defRPr sz="2401"/>
            </a:lvl5pPr>
            <a:lvl6pPr marL="2743200" lvl="5" indent="-330200" algn="l">
              <a:spcBef>
                <a:spcPts val="320"/>
              </a:spcBef>
              <a:spcAft>
                <a:spcPts val="0"/>
              </a:spcAft>
              <a:buClr>
                <a:schemeClr val="lt1"/>
              </a:buClr>
              <a:buSzPts val="1600"/>
              <a:buChar char="•"/>
              <a:defRPr sz="1600"/>
            </a:lvl6pPr>
            <a:lvl7pPr marL="3200400" lvl="6" indent="-330200" algn="l">
              <a:spcBef>
                <a:spcPts val="320"/>
              </a:spcBef>
              <a:spcAft>
                <a:spcPts val="0"/>
              </a:spcAft>
              <a:buClr>
                <a:schemeClr val="lt1"/>
              </a:buClr>
              <a:buSzPts val="1600"/>
              <a:buChar char="•"/>
              <a:defRPr sz="1600"/>
            </a:lvl7pPr>
            <a:lvl8pPr marL="3657600" lvl="7" indent="-330200" algn="l">
              <a:spcBef>
                <a:spcPts val="320"/>
              </a:spcBef>
              <a:spcAft>
                <a:spcPts val="0"/>
              </a:spcAft>
              <a:buClr>
                <a:schemeClr val="lt1"/>
              </a:buClr>
              <a:buSzPts val="1600"/>
              <a:buChar char="•"/>
              <a:defRPr sz="1600"/>
            </a:lvl8pPr>
            <a:lvl9pPr marL="4114800" lvl="8" indent="-330200" algn="l">
              <a:spcBef>
                <a:spcPts val="320"/>
              </a:spcBef>
              <a:spcAft>
                <a:spcPts val="0"/>
              </a:spcAft>
              <a:buClr>
                <a:schemeClr val="lt1"/>
              </a:buClr>
              <a:buSzPts val="1600"/>
              <a:buChar char="•"/>
              <a:defRPr sz="1600"/>
            </a:lvl9pPr>
          </a:lstStyle>
          <a:p>
            <a:endParaRPr/>
          </a:p>
        </p:txBody>
      </p:sp>
      <p:sp>
        <p:nvSpPr>
          <p:cNvPr id="332" name="Google Shape;332;p54"/>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3" name="Google Shape;333;p54"/>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4" name="Google Shape;334;p54"/>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matchingName="60/40 Title and Content_blue line">
  <p:cSld name="60/40 Title and Content_blue line">
    <p:spTree>
      <p:nvGrpSpPr>
        <p:cNvPr id="1" name="Shape 335"/>
        <p:cNvGrpSpPr/>
        <p:nvPr/>
      </p:nvGrpSpPr>
      <p:grpSpPr>
        <a:xfrm>
          <a:off x="0" y="0"/>
          <a:ext cx="0" cy="0"/>
          <a:chOff x="0" y="0"/>
          <a:chExt cx="0" cy="0"/>
        </a:xfrm>
      </p:grpSpPr>
      <p:sp>
        <p:nvSpPr>
          <p:cNvPr id="336" name="Google Shape;336;p55"/>
          <p:cNvSpPr/>
          <p:nvPr/>
        </p:nvSpPr>
        <p:spPr>
          <a:xfrm>
            <a:off x="7226595" y="0"/>
            <a:ext cx="4965405" cy="6858000"/>
          </a:xfrm>
          <a:prstGeom prst="rect">
            <a:avLst/>
          </a:prstGeom>
          <a:solidFill>
            <a:srgbClr val="D2D2D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337" name="Google Shape;337;p55"/>
          <p:cNvSpPr txBox="1">
            <a:spLocks noGrp="1"/>
          </p:cNvSpPr>
          <p:nvPr>
            <p:ph type="title"/>
          </p:nvPr>
        </p:nvSpPr>
        <p:spPr>
          <a:xfrm>
            <a:off x="973393" y="536576"/>
            <a:ext cx="5468773"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8" name="Google Shape;338;p55"/>
          <p:cNvSpPr txBox="1">
            <a:spLocks noGrp="1"/>
          </p:cNvSpPr>
          <p:nvPr>
            <p:ph type="body" idx="1"/>
          </p:nvPr>
        </p:nvSpPr>
        <p:spPr>
          <a:xfrm>
            <a:off x="973393" y="1984375"/>
            <a:ext cx="5468774" cy="3986784"/>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339" name="Google Shape;339;p55"/>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0" name="Google Shape;340;p55"/>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1" name="Google Shape;341;p55"/>
          <p:cNvSpPr txBox="1">
            <a:spLocks noGrp="1"/>
          </p:cNvSpPr>
          <p:nvPr>
            <p:ph type="body" idx="2"/>
          </p:nvPr>
        </p:nvSpPr>
        <p:spPr>
          <a:xfrm>
            <a:off x="7755370" y="1984375"/>
            <a:ext cx="3914207" cy="3986784"/>
          </a:xfrm>
          <a:prstGeom prst="rect">
            <a:avLst/>
          </a:prstGeom>
          <a:noFill/>
          <a:ln>
            <a:noFill/>
          </a:ln>
        </p:spPr>
        <p:txBody>
          <a:bodyPr spcFirstLastPara="1" wrap="square" lIns="0" tIns="0" rIns="0" bIns="45700" anchor="t" anchorCtr="0">
            <a:noAutofit/>
          </a:bodyPr>
          <a:lstStyle>
            <a:lvl1pPr marL="457200" lvl="0" indent="-381063" algn="l">
              <a:lnSpc>
                <a:spcPct val="90000"/>
              </a:lnSpc>
              <a:spcBef>
                <a:spcPts val="1500"/>
              </a:spcBef>
              <a:spcAft>
                <a:spcPts val="0"/>
              </a:spcAft>
              <a:buSzPts val="2401"/>
              <a:buChar char="•"/>
              <a:defRPr>
                <a:solidFill>
                  <a:schemeClr val="dk1"/>
                </a:solidFill>
              </a:defRPr>
            </a:lvl1pPr>
            <a:lvl2pPr marL="914400" lvl="1" indent="-381063" algn="l">
              <a:lnSpc>
                <a:spcPct val="90000"/>
              </a:lnSpc>
              <a:spcBef>
                <a:spcPts val="600"/>
              </a:spcBef>
              <a:spcAft>
                <a:spcPts val="0"/>
              </a:spcAft>
              <a:buClr>
                <a:schemeClr val="dk1"/>
              </a:buClr>
              <a:buSzPts val="2401"/>
              <a:buChar char="•"/>
              <a:defRPr>
                <a:solidFill>
                  <a:schemeClr val="dk1"/>
                </a:solidFill>
              </a:defRPr>
            </a:lvl2pPr>
            <a:lvl3pPr marL="1371600" lvl="2" indent="-381063" algn="l">
              <a:lnSpc>
                <a:spcPct val="90000"/>
              </a:lnSpc>
              <a:spcBef>
                <a:spcPts val="600"/>
              </a:spcBef>
              <a:spcAft>
                <a:spcPts val="0"/>
              </a:spcAft>
              <a:buClr>
                <a:schemeClr val="dk1"/>
              </a:buClr>
              <a:buSzPts val="2401"/>
              <a:buChar char="•"/>
              <a:defRPr>
                <a:solidFill>
                  <a:schemeClr val="dk1"/>
                </a:solidFill>
              </a:defRPr>
            </a:lvl3pPr>
            <a:lvl4pPr marL="1828800" lvl="3" indent="-381063" algn="l">
              <a:lnSpc>
                <a:spcPct val="90000"/>
              </a:lnSpc>
              <a:spcBef>
                <a:spcPts val="600"/>
              </a:spcBef>
              <a:spcAft>
                <a:spcPts val="0"/>
              </a:spcAft>
              <a:buClr>
                <a:schemeClr val="dk1"/>
              </a:buClr>
              <a:buSzPts val="2401"/>
              <a:buChar char="•"/>
              <a:defRPr>
                <a:solidFill>
                  <a:schemeClr val="dk1"/>
                </a:solidFill>
              </a:defRPr>
            </a:lvl4pPr>
            <a:lvl5pPr marL="2286000" lvl="4" indent="-381063" algn="l">
              <a:lnSpc>
                <a:spcPct val="90000"/>
              </a:lnSpc>
              <a:spcBef>
                <a:spcPts val="600"/>
              </a:spcBef>
              <a:spcAft>
                <a:spcPts val="0"/>
              </a:spcAft>
              <a:buClr>
                <a:schemeClr val="dk1"/>
              </a:buClr>
              <a:buSzPts val="2401"/>
              <a:buChar char="•"/>
              <a:defRPr>
                <a:solidFill>
                  <a:schemeClr val="dk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342" name="Google Shape;342;p55"/>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343" name="Google Shape;343;p55"/>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matchingName="40/60 Title and Two Content Comparison_blue line">
  <p:cSld name="40/60 Title and Two Content Comparison_blue line">
    <p:spTree>
      <p:nvGrpSpPr>
        <p:cNvPr id="1" name="Shape 344"/>
        <p:cNvGrpSpPr/>
        <p:nvPr/>
      </p:nvGrpSpPr>
      <p:grpSpPr>
        <a:xfrm>
          <a:off x="0" y="0"/>
          <a:ext cx="0" cy="0"/>
          <a:chOff x="0" y="0"/>
          <a:chExt cx="0" cy="0"/>
        </a:xfrm>
      </p:grpSpPr>
      <p:sp>
        <p:nvSpPr>
          <p:cNvPr id="345" name="Google Shape;345;p56"/>
          <p:cNvSpPr/>
          <p:nvPr/>
        </p:nvSpPr>
        <p:spPr>
          <a:xfrm>
            <a:off x="4417575" y="0"/>
            <a:ext cx="7774425" cy="6858000"/>
          </a:xfrm>
          <a:prstGeom prst="rect">
            <a:avLst/>
          </a:prstGeom>
          <a:solidFill>
            <a:srgbClr val="D2D2D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346" name="Google Shape;346;p56"/>
          <p:cNvSpPr txBox="1">
            <a:spLocks noGrp="1"/>
          </p:cNvSpPr>
          <p:nvPr>
            <p:ph type="title"/>
          </p:nvPr>
        </p:nvSpPr>
        <p:spPr>
          <a:xfrm>
            <a:off x="973392" y="2366170"/>
            <a:ext cx="3075788" cy="2125663"/>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lt1"/>
              </a:buClr>
              <a:buSzPts val="3201"/>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7" name="Google Shape;347;p56"/>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8" name="Google Shape;348;p56"/>
          <p:cNvSpPr/>
          <p:nvPr/>
        </p:nvSpPr>
        <p:spPr>
          <a:xfrm rot="-5400000">
            <a:off x="-1624947" y="3362308"/>
            <a:ext cx="3383280" cy="13338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349" name="Google Shape;349;p56"/>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solidFill>
                  <a:srgbClr val="7F7F7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0" name="Google Shape;350;p56"/>
          <p:cNvSpPr txBox="1">
            <a:spLocks noGrp="1"/>
          </p:cNvSpPr>
          <p:nvPr>
            <p:ph type="body" idx="1"/>
          </p:nvPr>
        </p:nvSpPr>
        <p:spPr>
          <a:xfrm>
            <a:off x="4992401" y="542926"/>
            <a:ext cx="3145656" cy="771525"/>
          </a:xfrm>
          <a:prstGeom prst="rect">
            <a:avLst/>
          </a:prstGeom>
          <a:noFill/>
          <a:ln>
            <a:noFill/>
          </a:ln>
        </p:spPr>
        <p:txBody>
          <a:bodyPr spcFirstLastPara="1" wrap="square" lIns="0" tIns="0" rIns="0" bIns="0" anchor="b" anchorCtr="0">
            <a:noAutofit/>
          </a:bodyPr>
          <a:lstStyle>
            <a:lvl1pPr marL="457200" lvl="0" indent="-228600" algn="l">
              <a:lnSpc>
                <a:spcPct val="90000"/>
              </a:lnSpc>
              <a:spcBef>
                <a:spcPts val="1500"/>
              </a:spcBef>
              <a:spcAft>
                <a:spcPts val="0"/>
              </a:spcAft>
              <a:buSzPts val="2401"/>
              <a:buNone/>
              <a:defRPr sz="2401" b="1">
                <a:solidFill>
                  <a:schemeClr val="dk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51" name="Google Shape;351;p56"/>
          <p:cNvSpPr txBox="1">
            <a:spLocks noGrp="1"/>
          </p:cNvSpPr>
          <p:nvPr>
            <p:ph type="body" idx="2"/>
          </p:nvPr>
        </p:nvSpPr>
        <p:spPr>
          <a:xfrm>
            <a:off x="4992401" y="1597025"/>
            <a:ext cx="3145656" cy="3986784"/>
          </a:xfrm>
          <a:prstGeom prst="rect">
            <a:avLst/>
          </a:prstGeom>
          <a:noFill/>
          <a:ln>
            <a:noFill/>
          </a:ln>
        </p:spPr>
        <p:txBody>
          <a:bodyPr spcFirstLastPara="1" wrap="square" lIns="0" tIns="91425" rIns="0" bIns="45700" anchor="t" anchorCtr="0">
            <a:noAutofit/>
          </a:bodyPr>
          <a:lstStyle>
            <a:lvl1pPr marL="457200" lvl="0" indent="-381063" algn="l">
              <a:lnSpc>
                <a:spcPct val="90000"/>
              </a:lnSpc>
              <a:spcBef>
                <a:spcPts val="1500"/>
              </a:spcBef>
              <a:spcAft>
                <a:spcPts val="0"/>
              </a:spcAft>
              <a:buSzPts val="2401"/>
              <a:buChar char="•"/>
              <a:defRPr sz="2401">
                <a:solidFill>
                  <a:schemeClr val="dk1"/>
                </a:solidFill>
              </a:defRPr>
            </a:lvl1pPr>
            <a:lvl2pPr marL="914400" lvl="1" indent="-381063" algn="l">
              <a:lnSpc>
                <a:spcPct val="90000"/>
              </a:lnSpc>
              <a:spcBef>
                <a:spcPts val="600"/>
              </a:spcBef>
              <a:spcAft>
                <a:spcPts val="0"/>
              </a:spcAft>
              <a:buClr>
                <a:schemeClr val="dk1"/>
              </a:buClr>
              <a:buSzPts val="2401"/>
              <a:buChar char="•"/>
              <a:defRPr sz="2401">
                <a:solidFill>
                  <a:schemeClr val="dk1"/>
                </a:solidFill>
              </a:defRPr>
            </a:lvl2pPr>
            <a:lvl3pPr marL="1371600" lvl="2" indent="-381063" algn="l">
              <a:lnSpc>
                <a:spcPct val="90000"/>
              </a:lnSpc>
              <a:spcBef>
                <a:spcPts val="600"/>
              </a:spcBef>
              <a:spcAft>
                <a:spcPts val="0"/>
              </a:spcAft>
              <a:buClr>
                <a:schemeClr val="dk1"/>
              </a:buClr>
              <a:buSzPts val="2401"/>
              <a:buChar char="•"/>
              <a:defRPr sz="2401">
                <a:solidFill>
                  <a:schemeClr val="dk1"/>
                </a:solidFill>
              </a:defRPr>
            </a:lvl3pPr>
            <a:lvl4pPr marL="1828800" lvl="3" indent="-381063" algn="l">
              <a:lnSpc>
                <a:spcPct val="90000"/>
              </a:lnSpc>
              <a:spcBef>
                <a:spcPts val="600"/>
              </a:spcBef>
              <a:spcAft>
                <a:spcPts val="0"/>
              </a:spcAft>
              <a:buClr>
                <a:schemeClr val="dk1"/>
              </a:buClr>
              <a:buSzPts val="2401"/>
              <a:buChar char="•"/>
              <a:defRPr sz="2401">
                <a:solidFill>
                  <a:schemeClr val="dk1"/>
                </a:solidFill>
              </a:defRPr>
            </a:lvl4pPr>
            <a:lvl5pPr marL="2286000" lvl="4" indent="-381063" algn="l">
              <a:lnSpc>
                <a:spcPct val="90000"/>
              </a:lnSpc>
              <a:spcBef>
                <a:spcPts val="600"/>
              </a:spcBef>
              <a:spcAft>
                <a:spcPts val="0"/>
              </a:spcAft>
              <a:buClr>
                <a:schemeClr val="dk1"/>
              </a:buClr>
              <a:buSzPts val="2401"/>
              <a:buChar char="•"/>
              <a:defRPr sz="2401">
                <a:solidFill>
                  <a:schemeClr val="dk1"/>
                </a:solidFill>
              </a:defRPr>
            </a:lvl5pPr>
            <a:lvl6pPr marL="2743200" lvl="5" indent="-330200" algn="l">
              <a:spcBef>
                <a:spcPts val="320"/>
              </a:spcBef>
              <a:spcAft>
                <a:spcPts val="0"/>
              </a:spcAft>
              <a:buClr>
                <a:schemeClr val="lt1"/>
              </a:buClr>
              <a:buSzPts val="1600"/>
              <a:buChar char="•"/>
              <a:defRPr sz="1600"/>
            </a:lvl6pPr>
            <a:lvl7pPr marL="3200400" lvl="6" indent="-330200" algn="l">
              <a:spcBef>
                <a:spcPts val="320"/>
              </a:spcBef>
              <a:spcAft>
                <a:spcPts val="0"/>
              </a:spcAft>
              <a:buClr>
                <a:schemeClr val="lt1"/>
              </a:buClr>
              <a:buSzPts val="1600"/>
              <a:buChar char="•"/>
              <a:defRPr sz="1600"/>
            </a:lvl7pPr>
            <a:lvl8pPr marL="3657600" lvl="7" indent="-330200" algn="l">
              <a:spcBef>
                <a:spcPts val="320"/>
              </a:spcBef>
              <a:spcAft>
                <a:spcPts val="0"/>
              </a:spcAft>
              <a:buClr>
                <a:schemeClr val="lt1"/>
              </a:buClr>
              <a:buSzPts val="1600"/>
              <a:buChar char="•"/>
              <a:defRPr sz="1600"/>
            </a:lvl8pPr>
            <a:lvl9pPr marL="4114800" lvl="8" indent="-330200" algn="l">
              <a:spcBef>
                <a:spcPts val="320"/>
              </a:spcBef>
              <a:spcAft>
                <a:spcPts val="0"/>
              </a:spcAft>
              <a:buClr>
                <a:schemeClr val="lt1"/>
              </a:buClr>
              <a:buSzPts val="1600"/>
              <a:buChar char="•"/>
              <a:defRPr sz="1600"/>
            </a:lvl9pPr>
          </a:lstStyle>
          <a:p>
            <a:endParaRPr/>
          </a:p>
        </p:txBody>
      </p:sp>
      <p:sp>
        <p:nvSpPr>
          <p:cNvPr id="352" name="Google Shape;352;p56"/>
          <p:cNvSpPr txBox="1">
            <a:spLocks noGrp="1"/>
          </p:cNvSpPr>
          <p:nvPr>
            <p:ph type="body" idx="3"/>
          </p:nvPr>
        </p:nvSpPr>
        <p:spPr>
          <a:xfrm>
            <a:off x="8527097" y="542926"/>
            <a:ext cx="3145656" cy="771525"/>
          </a:xfrm>
          <a:prstGeom prst="rect">
            <a:avLst/>
          </a:prstGeom>
          <a:noFill/>
          <a:ln>
            <a:noFill/>
          </a:ln>
        </p:spPr>
        <p:txBody>
          <a:bodyPr spcFirstLastPara="1" wrap="square" lIns="0" tIns="0" rIns="0" bIns="0" anchor="b" anchorCtr="0">
            <a:noAutofit/>
          </a:bodyPr>
          <a:lstStyle>
            <a:lvl1pPr marL="457200" lvl="0" indent="-228600" algn="l">
              <a:lnSpc>
                <a:spcPct val="90000"/>
              </a:lnSpc>
              <a:spcBef>
                <a:spcPts val="1500"/>
              </a:spcBef>
              <a:spcAft>
                <a:spcPts val="0"/>
              </a:spcAft>
              <a:buSzPts val="2401"/>
              <a:buNone/>
              <a:defRPr sz="2401" b="1">
                <a:solidFill>
                  <a:schemeClr val="dk1"/>
                </a:solidFill>
              </a:defRPr>
            </a:lvl1pPr>
            <a:lvl2pPr marL="914400" lvl="1" indent="-228600" algn="l">
              <a:lnSpc>
                <a:spcPct val="90000"/>
              </a:lnSpc>
              <a:spcBef>
                <a:spcPts val="600"/>
              </a:spcBef>
              <a:spcAft>
                <a:spcPts val="0"/>
              </a:spcAft>
              <a:buSzPts val="2001"/>
              <a:buNone/>
              <a:defRPr sz="2001" b="1"/>
            </a:lvl2pPr>
            <a:lvl3pPr marL="1371600" lvl="2" indent="-228600" algn="l">
              <a:lnSpc>
                <a:spcPct val="90000"/>
              </a:lnSpc>
              <a:spcBef>
                <a:spcPts val="600"/>
              </a:spcBef>
              <a:spcAft>
                <a:spcPts val="0"/>
              </a:spcAft>
              <a:buSzPts val="1901"/>
              <a:buNone/>
              <a:defRPr sz="1901"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spcBef>
                <a:spcPts val="320"/>
              </a:spcBef>
              <a:spcAft>
                <a:spcPts val="0"/>
              </a:spcAft>
              <a:buClr>
                <a:schemeClr val="lt1"/>
              </a:buClr>
              <a:buSzPts val="1600"/>
              <a:buNone/>
              <a:defRPr sz="1600" b="1"/>
            </a:lvl6pPr>
            <a:lvl7pPr marL="3200400" lvl="6" indent="-228600" algn="l">
              <a:spcBef>
                <a:spcPts val="320"/>
              </a:spcBef>
              <a:spcAft>
                <a:spcPts val="0"/>
              </a:spcAft>
              <a:buClr>
                <a:schemeClr val="lt1"/>
              </a:buClr>
              <a:buSzPts val="1600"/>
              <a:buNone/>
              <a:defRPr sz="1600" b="1"/>
            </a:lvl7pPr>
            <a:lvl8pPr marL="3657600" lvl="7" indent="-228600" algn="l">
              <a:spcBef>
                <a:spcPts val="320"/>
              </a:spcBef>
              <a:spcAft>
                <a:spcPts val="0"/>
              </a:spcAft>
              <a:buClr>
                <a:schemeClr val="lt1"/>
              </a:buClr>
              <a:buSzPts val="1600"/>
              <a:buNone/>
              <a:defRPr sz="1600" b="1"/>
            </a:lvl8pPr>
            <a:lvl9pPr marL="4114800" lvl="8" indent="-228600" algn="l">
              <a:spcBef>
                <a:spcPts val="320"/>
              </a:spcBef>
              <a:spcAft>
                <a:spcPts val="0"/>
              </a:spcAft>
              <a:buClr>
                <a:schemeClr val="lt1"/>
              </a:buClr>
              <a:buSzPts val="1600"/>
              <a:buNone/>
              <a:defRPr sz="1600" b="1"/>
            </a:lvl9pPr>
          </a:lstStyle>
          <a:p>
            <a:endParaRPr/>
          </a:p>
        </p:txBody>
      </p:sp>
      <p:sp>
        <p:nvSpPr>
          <p:cNvPr id="353" name="Google Shape;353;p56"/>
          <p:cNvSpPr txBox="1">
            <a:spLocks noGrp="1"/>
          </p:cNvSpPr>
          <p:nvPr>
            <p:ph type="body" idx="4"/>
          </p:nvPr>
        </p:nvSpPr>
        <p:spPr>
          <a:xfrm>
            <a:off x="8527097" y="1597025"/>
            <a:ext cx="3145656" cy="3986784"/>
          </a:xfrm>
          <a:prstGeom prst="rect">
            <a:avLst/>
          </a:prstGeom>
          <a:noFill/>
          <a:ln>
            <a:noFill/>
          </a:ln>
        </p:spPr>
        <p:txBody>
          <a:bodyPr spcFirstLastPara="1" wrap="square" lIns="0" tIns="91425" rIns="0" bIns="45700" anchor="t" anchorCtr="0">
            <a:noAutofit/>
          </a:bodyPr>
          <a:lstStyle>
            <a:lvl1pPr marL="457200" lvl="0" indent="-381063" algn="l">
              <a:lnSpc>
                <a:spcPct val="90000"/>
              </a:lnSpc>
              <a:spcBef>
                <a:spcPts val="1500"/>
              </a:spcBef>
              <a:spcAft>
                <a:spcPts val="0"/>
              </a:spcAft>
              <a:buSzPts val="2401"/>
              <a:buChar char="•"/>
              <a:defRPr>
                <a:solidFill>
                  <a:schemeClr val="dk1"/>
                </a:solidFill>
              </a:defRPr>
            </a:lvl1pPr>
            <a:lvl2pPr marL="914400" lvl="1" indent="-381063" algn="l">
              <a:lnSpc>
                <a:spcPct val="90000"/>
              </a:lnSpc>
              <a:spcBef>
                <a:spcPts val="600"/>
              </a:spcBef>
              <a:spcAft>
                <a:spcPts val="0"/>
              </a:spcAft>
              <a:buClr>
                <a:schemeClr val="dk1"/>
              </a:buClr>
              <a:buSzPts val="2401"/>
              <a:buChar char="•"/>
              <a:defRPr>
                <a:solidFill>
                  <a:schemeClr val="dk1"/>
                </a:solidFill>
              </a:defRPr>
            </a:lvl2pPr>
            <a:lvl3pPr marL="1371600" lvl="2" indent="-381063" algn="l">
              <a:lnSpc>
                <a:spcPct val="90000"/>
              </a:lnSpc>
              <a:spcBef>
                <a:spcPts val="600"/>
              </a:spcBef>
              <a:spcAft>
                <a:spcPts val="0"/>
              </a:spcAft>
              <a:buClr>
                <a:schemeClr val="dk1"/>
              </a:buClr>
              <a:buSzPts val="2401"/>
              <a:buChar char="•"/>
              <a:defRPr>
                <a:solidFill>
                  <a:schemeClr val="dk1"/>
                </a:solidFill>
              </a:defRPr>
            </a:lvl3pPr>
            <a:lvl4pPr marL="1828800" lvl="3" indent="-381063" algn="l">
              <a:lnSpc>
                <a:spcPct val="90000"/>
              </a:lnSpc>
              <a:spcBef>
                <a:spcPts val="600"/>
              </a:spcBef>
              <a:spcAft>
                <a:spcPts val="0"/>
              </a:spcAft>
              <a:buClr>
                <a:schemeClr val="dk1"/>
              </a:buClr>
              <a:buSzPts val="2401"/>
              <a:buChar char="•"/>
              <a:defRPr>
                <a:solidFill>
                  <a:schemeClr val="dk1"/>
                </a:solidFill>
              </a:defRPr>
            </a:lvl4pPr>
            <a:lvl5pPr marL="2286000" lvl="4" indent="-381063" algn="l">
              <a:lnSpc>
                <a:spcPct val="90000"/>
              </a:lnSpc>
              <a:spcBef>
                <a:spcPts val="600"/>
              </a:spcBef>
              <a:spcAft>
                <a:spcPts val="0"/>
              </a:spcAft>
              <a:buClr>
                <a:schemeClr val="dk1"/>
              </a:buClr>
              <a:buSzPts val="2401"/>
              <a:buChar char="•"/>
              <a:defRPr>
                <a:solidFill>
                  <a:schemeClr val="dk1"/>
                </a:solidFill>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354" name="Google Shape;354;p56"/>
          <p:cNvSpPr/>
          <p:nvPr/>
        </p:nvSpPr>
        <p:spPr>
          <a:xfrm>
            <a:off x="4982873" y="1455737"/>
            <a:ext cx="6669237" cy="0"/>
          </a:xfrm>
          <a:custGeom>
            <a:avLst/>
            <a:gdLst/>
            <a:ahLst/>
            <a:cxnLst/>
            <a:rect l="l" t="t" r="r" b="b"/>
            <a:pathLst>
              <a:path w="6667500" h="120000" extrusionOk="0">
                <a:moveTo>
                  <a:pt x="0" y="0"/>
                </a:moveTo>
                <a:lnTo>
                  <a:pt x="6667500" y="0"/>
                </a:lnTo>
              </a:path>
            </a:pathLst>
          </a:custGeom>
          <a:noFill/>
          <a:ln w="381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
        <p:nvSpPr>
          <p:cNvPr id="355" name="Google Shape;355;p56"/>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a:solidFill>
                  <a:srgbClr val="7F7F7F"/>
                </a:solidFill>
                <a:latin typeface="Arial"/>
                <a:ea typeface="Arial"/>
                <a:cs typeface="Arial"/>
                <a:sym typeface="Arial"/>
              </a:rPr>
              <a:t>©2023 Mayo Foundation for Medical Education and Research  |  slide-</a:t>
            </a:r>
            <a:fld id="{00000000-1234-1234-1234-123412341234}" type="slidenum">
              <a:rPr lang="en-US" sz="700">
                <a:solidFill>
                  <a:srgbClr val="7F7F7F"/>
                </a:solidFill>
                <a:latin typeface="Arial"/>
                <a:ea typeface="Arial"/>
                <a:cs typeface="Arial"/>
                <a:sym typeface="Arial"/>
              </a:rPr>
              <a:t>‹#›</a:t>
            </a:fld>
            <a:endParaRPr sz="700">
              <a:solidFill>
                <a:srgbClr val="7F7F7F"/>
              </a:solidFill>
              <a:latin typeface="Arial"/>
              <a:ea typeface="Arial"/>
              <a:cs typeface="Arial"/>
              <a:sym typeface="Aria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56"/>
        <p:cNvGrpSpPr/>
        <p:nvPr/>
      </p:nvGrpSpPr>
      <p:grpSpPr>
        <a:xfrm>
          <a:off x="0" y="0"/>
          <a:ext cx="0" cy="0"/>
          <a:chOff x="0" y="0"/>
          <a:chExt cx="0" cy="0"/>
        </a:xfrm>
      </p:grpSpPr>
      <p:sp>
        <p:nvSpPr>
          <p:cNvPr id="357" name="Google Shape;357;p57"/>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3201"/>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8" name="Google Shape;358;p57"/>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9" name="Google Shape;359;p57"/>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0" name="Google Shape;360;p57"/>
          <p:cNvSpPr/>
          <p:nvPr/>
        </p:nvSpPr>
        <p:spPr>
          <a:xfrm>
            <a:off x="973392" y="0"/>
            <a:ext cx="3384161" cy="133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1">
              <a:solidFill>
                <a:schemeClr val="lt1"/>
              </a:solidFill>
              <a:latin typeface="Arial"/>
              <a:ea typeface="Arial"/>
              <a:cs typeface="Arial"/>
              <a:sym typeface="Aria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matchingName="Title only_no line">
  <p:cSld name="Title only_no line">
    <p:spTree>
      <p:nvGrpSpPr>
        <p:cNvPr id="1" name="Shape 361"/>
        <p:cNvGrpSpPr/>
        <p:nvPr/>
      </p:nvGrpSpPr>
      <p:grpSpPr>
        <a:xfrm>
          <a:off x="0" y="0"/>
          <a:ext cx="0" cy="0"/>
          <a:chOff x="0" y="0"/>
          <a:chExt cx="0" cy="0"/>
        </a:xfrm>
      </p:grpSpPr>
      <p:sp>
        <p:nvSpPr>
          <p:cNvPr id="362" name="Google Shape;362;p58"/>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3" name="Google Shape;363;p58"/>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4" name="Google Shape;364;p58"/>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65"/>
        <p:cNvGrpSpPr/>
        <p:nvPr/>
      </p:nvGrpSpPr>
      <p:grpSpPr>
        <a:xfrm>
          <a:off x="0" y="0"/>
          <a:ext cx="0" cy="0"/>
          <a:chOff x="0" y="0"/>
          <a:chExt cx="0" cy="0"/>
        </a:xfrm>
      </p:grpSpPr>
      <p:sp>
        <p:nvSpPr>
          <p:cNvPr id="366" name="Google Shape;366;p59"/>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7" name="Google Shape;367;p59"/>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68"/>
        <p:cNvGrpSpPr/>
        <p:nvPr/>
      </p:nvGrpSpPr>
      <p:grpSpPr>
        <a:xfrm>
          <a:off x="0" y="0"/>
          <a:ext cx="0" cy="0"/>
          <a:chOff x="0" y="0"/>
          <a:chExt cx="0" cy="0"/>
        </a:xfrm>
      </p:grpSpPr>
      <p:sp>
        <p:nvSpPr>
          <p:cNvPr id="369" name="Google Shape;369;p60"/>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0" name="Google Shape;370;p60"/>
          <p:cNvSpPr txBox="1">
            <a:spLocks noGrp="1"/>
          </p:cNvSpPr>
          <p:nvPr>
            <p:ph type="body" idx="1"/>
          </p:nvPr>
        </p:nvSpPr>
        <p:spPr>
          <a:xfrm rot="5400000">
            <a:off x="3779595" y="-1209178"/>
            <a:ext cx="4389120" cy="10001526"/>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371" name="Google Shape;371;p60"/>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2" name="Google Shape;372;p60"/>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73"/>
        <p:cNvGrpSpPr/>
        <p:nvPr/>
      </p:nvGrpSpPr>
      <p:grpSpPr>
        <a:xfrm>
          <a:off x="0" y="0"/>
          <a:ext cx="0" cy="0"/>
          <a:chOff x="0" y="0"/>
          <a:chExt cx="0" cy="0"/>
        </a:xfrm>
      </p:grpSpPr>
      <p:sp>
        <p:nvSpPr>
          <p:cNvPr id="374" name="Google Shape;374;p61"/>
          <p:cNvSpPr txBox="1">
            <a:spLocks noGrp="1"/>
          </p:cNvSpPr>
          <p:nvPr>
            <p:ph type="title"/>
          </p:nvPr>
        </p:nvSpPr>
        <p:spPr>
          <a:xfrm rot="5400000">
            <a:off x="7580177" y="1882776"/>
            <a:ext cx="5435600" cy="2743200"/>
          </a:xfrm>
          <a:prstGeom prst="rect">
            <a:avLst/>
          </a:prstGeom>
          <a:noFill/>
          <a:ln>
            <a:noFill/>
          </a:ln>
        </p:spPr>
        <p:txBody>
          <a:bodyPr spcFirstLastPara="1" wrap="square" lIns="0" tIns="45700" rIns="0" bIns="45700" anchor="t" anchorCtr="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5" name="Google Shape;375;p61"/>
          <p:cNvSpPr txBox="1">
            <a:spLocks noGrp="1"/>
          </p:cNvSpPr>
          <p:nvPr>
            <p:ph type="body" idx="1"/>
          </p:nvPr>
        </p:nvSpPr>
        <p:spPr>
          <a:xfrm rot="5400000">
            <a:off x="2052835" y="-542868"/>
            <a:ext cx="5435600" cy="7594488"/>
          </a:xfrm>
          <a:prstGeom prst="rect">
            <a:avLst/>
          </a:prstGeom>
          <a:noFill/>
          <a:ln>
            <a:noFill/>
          </a:ln>
        </p:spPr>
        <p:txBody>
          <a:bodyPr spcFirstLastPara="1" wrap="square" lIns="0" tIns="0" rIns="0" bIns="45700" anchor="t" anchorCtr="0">
            <a:noAutofit/>
          </a:bodyPr>
          <a:lstStyle>
            <a:lvl1pPr marL="457200" lvl="0" indent="-342900" algn="l">
              <a:lnSpc>
                <a:spcPct val="90000"/>
              </a:lnSpc>
              <a:spcBef>
                <a:spcPts val="1500"/>
              </a:spcBef>
              <a:spcAft>
                <a:spcPts val="0"/>
              </a:spcAft>
              <a:buSzPts val="1800"/>
              <a:buChar char="•"/>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376" name="Google Shape;376;p61"/>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7" name="Google Shape;377;p61"/>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lvl="0" algn="r">
              <a:lnSpc>
                <a:spcPct val="9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ck_blue border">
    <p:spTree>
      <p:nvGrpSpPr>
        <p:cNvPr id="1" name=""/>
        <p:cNvGrpSpPr/>
        <p:nvPr/>
      </p:nvGrpSpPr>
      <p:grpSpPr>
        <a:xfrm>
          <a:off x="0" y="0"/>
          <a:ext cx="0" cy="0"/>
          <a:chOff x="0" y="0"/>
          <a:chExt cx="0" cy="0"/>
        </a:xfrm>
      </p:grpSpPr>
      <p:sp>
        <p:nvSpPr>
          <p:cNvPr id="7" name="Rectangle 6"/>
          <p:cNvSpPr/>
          <p:nvPr userDrawn="1"/>
        </p:nvSpPr>
        <p:spPr>
          <a:xfrm>
            <a:off x="0" y="0"/>
            <a:ext cx="6100637"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8" name="Rectangle 7"/>
          <p:cNvSpPr/>
          <p:nvPr userDrawn="1"/>
        </p:nvSpPr>
        <p:spPr>
          <a:xfrm>
            <a:off x="6091363" y="0"/>
            <a:ext cx="610063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0" name="Rectangle 9"/>
          <p:cNvSpPr/>
          <p:nvPr userDrawn="1"/>
        </p:nvSpPr>
        <p:spPr>
          <a:xfrm>
            <a:off x="541479" y="536576"/>
            <a:ext cx="11128098" cy="58007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2" name="Title 1"/>
          <p:cNvSpPr>
            <a:spLocks noGrp="1"/>
          </p:cNvSpPr>
          <p:nvPr>
            <p:ph type="title" hasCustomPrompt="1"/>
          </p:nvPr>
        </p:nvSpPr>
        <p:spPr>
          <a:xfrm>
            <a:off x="973392" y="1077915"/>
            <a:ext cx="10010207" cy="587375"/>
          </a:xfrm>
        </p:spPr>
        <p:txBody>
          <a:bodyPr/>
          <a:lstStyle>
            <a:lvl1pPr>
              <a:defRPr baseline="0">
                <a:solidFill>
                  <a:schemeClr val="bg1"/>
                </a:solidFill>
              </a:defRPr>
            </a:lvl1pPr>
          </a:lstStyle>
          <a:p>
            <a:r>
              <a:rPr lang="en-US"/>
              <a:t>CLICK TO EDIT TITLE STYLE</a:t>
            </a:r>
          </a:p>
        </p:txBody>
      </p:sp>
      <p:sp>
        <p:nvSpPr>
          <p:cNvPr id="3" name="Content Placeholder 2"/>
          <p:cNvSpPr>
            <a:spLocks noGrp="1"/>
          </p:cNvSpPr>
          <p:nvPr>
            <p:ph idx="1"/>
          </p:nvPr>
        </p:nvSpPr>
        <p:spPr>
          <a:xfrm>
            <a:off x="973392" y="2132013"/>
            <a:ext cx="10010207" cy="3668712"/>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tx2"/>
                </a:solidFill>
              </a:defRPr>
            </a:lvl1pPr>
          </a:lstStyle>
          <a:p>
            <a:fld id="{3465F197-B1B8-4584-8B75-5D45B647D250}" type="datetimeFigureOut">
              <a:rPr lang="en-US" smtClean="0"/>
              <a:pPr/>
              <a:t>9/19/2023</a:t>
            </a:fld>
            <a:endParaRPr lang="en-US"/>
          </a:p>
        </p:txBody>
      </p:sp>
      <p:sp>
        <p:nvSpPr>
          <p:cNvPr id="12" name="Footer Placeholder 4"/>
          <p:cNvSpPr>
            <a:spLocks noGrp="1"/>
          </p:cNvSpPr>
          <p:nvPr>
            <p:ph type="ftr" sz="quarter" idx="3"/>
          </p:nvPr>
        </p:nvSpPr>
        <p:spPr>
          <a:xfrm>
            <a:off x="2235201" y="6135688"/>
            <a:ext cx="8737600" cy="365760"/>
          </a:xfrm>
          <a:prstGeom prst="rect">
            <a:avLst/>
          </a:prstGeom>
        </p:spPr>
        <p:txBody>
          <a:bodyPr vert="horz" lIns="0" tIns="45724" rIns="0" bIns="0" rtlCol="0" anchor="t" anchorCtr="0"/>
          <a:lstStyle>
            <a:lvl1pPr algn="r">
              <a:lnSpc>
                <a:spcPct val="90000"/>
              </a:lnSpc>
              <a:defRPr sz="1200">
                <a:solidFill>
                  <a:schemeClr val="bg1">
                    <a:lumMod val="50000"/>
                    <a:lumOff val="50000"/>
                  </a:schemeClr>
                </a:solidFill>
              </a:defRPr>
            </a:lvl1pPr>
          </a:lstStyle>
          <a:p>
            <a:endParaRPr lang="en-US"/>
          </a:p>
        </p:txBody>
      </p:sp>
      <p:sp>
        <p:nvSpPr>
          <p:cNvPr id="14" name="Rectangle 13"/>
          <p:cNvSpPr/>
          <p:nvPr userDrawn="1"/>
        </p:nvSpPr>
        <p:spPr>
          <a:xfrm>
            <a:off x="973392" y="0"/>
            <a:ext cx="3384161" cy="133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1"/>
          </a:p>
        </p:txBody>
      </p:sp>
      <p:sp>
        <p:nvSpPr>
          <p:cNvPr id="11" name="TextBox 10"/>
          <p:cNvSpPr txBox="1"/>
          <p:nvPr userDrawn="1"/>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tx2"/>
                </a:solidFill>
              </a:rPr>
              <a:t>©</a:t>
            </a:r>
            <a:fld id="{517AA800-4E35-4E81-B449-6FA00FAA9E80}" type="datetimeyyyy">
              <a:rPr lang="en-US" sz="700" smtClean="0">
                <a:solidFill>
                  <a:schemeClr val="tx2"/>
                </a:solidFill>
              </a:rPr>
              <a:pPr lvl="0"/>
              <a:t>2023</a:t>
            </a:fld>
            <a:r>
              <a:rPr lang="en-US" sz="700">
                <a:solidFill>
                  <a:schemeClr val="tx2"/>
                </a:solidFill>
              </a:rPr>
              <a:t> Mayo Foundation for Medical Education and Research  |  slide-</a:t>
            </a:r>
            <a:fld id="{D445C29B-035B-48ED-941F-A66A11A8A322}" type="slidenum">
              <a:rPr lang="en-US" sz="700" smtClean="0">
                <a:solidFill>
                  <a:schemeClr val="tx2"/>
                </a:solidFill>
              </a:rPr>
              <a:pPr lvl="0"/>
              <a:t>‹#›</a:t>
            </a:fld>
            <a:endParaRPr lang="en-US" sz="700">
              <a:solidFill>
                <a:schemeClr val="tx2"/>
              </a:solidFill>
            </a:endParaRPr>
          </a:p>
        </p:txBody>
      </p:sp>
    </p:spTree>
    <p:extLst>
      <p:ext uri="{BB962C8B-B14F-4D97-AF65-F5344CB8AC3E}">
        <p14:creationId xmlns:p14="http://schemas.microsoft.com/office/powerpoint/2010/main" val="240725246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7.xml"/><Relationship Id="rId18" Type="http://schemas.openxmlformats.org/officeDocument/2006/relationships/slideLayout" Target="../slideLayouts/slideLayout62.xml"/><Relationship Id="rId26" Type="http://schemas.openxmlformats.org/officeDocument/2006/relationships/slideLayout" Target="../slideLayouts/slideLayout70.xml"/><Relationship Id="rId39" Type="http://schemas.openxmlformats.org/officeDocument/2006/relationships/slideLayout" Target="../slideLayouts/slideLayout83.xml"/><Relationship Id="rId21" Type="http://schemas.openxmlformats.org/officeDocument/2006/relationships/slideLayout" Target="../slideLayouts/slideLayout65.xml"/><Relationship Id="rId34" Type="http://schemas.openxmlformats.org/officeDocument/2006/relationships/slideLayout" Target="../slideLayouts/slideLayout78.xml"/><Relationship Id="rId42" Type="http://schemas.openxmlformats.org/officeDocument/2006/relationships/slideLayout" Target="../slideLayouts/slideLayout86.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6" Type="http://schemas.openxmlformats.org/officeDocument/2006/relationships/slideLayout" Target="../slideLayouts/slideLayout60.xml"/><Relationship Id="rId29" Type="http://schemas.openxmlformats.org/officeDocument/2006/relationships/slideLayout" Target="../slideLayouts/slideLayout73.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24" Type="http://schemas.openxmlformats.org/officeDocument/2006/relationships/slideLayout" Target="../slideLayouts/slideLayout68.xml"/><Relationship Id="rId32" Type="http://schemas.openxmlformats.org/officeDocument/2006/relationships/slideLayout" Target="../slideLayouts/slideLayout76.xml"/><Relationship Id="rId37" Type="http://schemas.openxmlformats.org/officeDocument/2006/relationships/slideLayout" Target="../slideLayouts/slideLayout81.xml"/><Relationship Id="rId40" Type="http://schemas.openxmlformats.org/officeDocument/2006/relationships/slideLayout" Target="../slideLayouts/slideLayout84.xml"/><Relationship Id="rId45" Type="http://schemas.openxmlformats.org/officeDocument/2006/relationships/theme" Target="../theme/theme2.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23" Type="http://schemas.openxmlformats.org/officeDocument/2006/relationships/slideLayout" Target="../slideLayouts/slideLayout67.xml"/><Relationship Id="rId28" Type="http://schemas.openxmlformats.org/officeDocument/2006/relationships/slideLayout" Target="../slideLayouts/slideLayout72.xml"/><Relationship Id="rId36" Type="http://schemas.openxmlformats.org/officeDocument/2006/relationships/slideLayout" Target="../slideLayouts/slideLayout80.xml"/><Relationship Id="rId10" Type="http://schemas.openxmlformats.org/officeDocument/2006/relationships/slideLayout" Target="../slideLayouts/slideLayout54.xml"/><Relationship Id="rId19" Type="http://schemas.openxmlformats.org/officeDocument/2006/relationships/slideLayout" Target="../slideLayouts/slideLayout63.xml"/><Relationship Id="rId31" Type="http://schemas.openxmlformats.org/officeDocument/2006/relationships/slideLayout" Target="../slideLayouts/slideLayout75.xml"/><Relationship Id="rId44" Type="http://schemas.openxmlformats.org/officeDocument/2006/relationships/slideLayout" Target="../slideLayouts/slideLayout88.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 Id="rId22" Type="http://schemas.openxmlformats.org/officeDocument/2006/relationships/slideLayout" Target="../slideLayouts/slideLayout66.xml"/><Relationship Id="rId27" Type="http://schemas.openxmlformats.org/officeDocument/2006/relationships/slideLayout" Target="../slideLayouts/slideLayout71.xml"/><Relationship Id="rId30" Type="http://schemas.openxmlformats.org/officeDocument/2006/relationships/slideLayout" Target="../slideLayouts/slideLayout74.xml"/><Relationship Id="rId35" Type="http://schemas.openxmlformats.org/officeDocument/2006/relationships/slideLayout" Target="../slideLayouts/slideLayout79.xml"/><Relationship Id="rId43" Type="http://schemas.openxmlformats.org/officeDocument/2006/relationships/slideLayout" Target="../slideLayouts/slideLayout87.xml"/><Relationship Id="rId8" Type="http://schemas.openxmlformats.org/officeDocument/2006/relationships/slideLayout" Target="../slideLayouts/slideLayout52.xml"/><Relationship Id="rId3" Type="http://schemas.openxmlformats.org/officeDocument/2006/relationships/slideLayout" Target="../slideLayouts/slideLayout47.xml"/><Relationship Id="rId12" Type="http://schemas.openxmlformats.org/officeDocument/2006/relationships/slideLayout" Target="../slideLayouts/slideLayout56.xml"/><Relationship Id="rId17" Type="http://schemas.openxmlformats.org/officeDocument/2006/relationships/slideLayout" Target="../slideLayouts/slideLayout61.xml"/><Relationship Id="rId25" Type="http://schemas.openxmlformats.org/officeDocument/2006/relationships/slideLayout" Target="../slideLayouts/slideLayout69.xml"/><Relationship Id="rId33" Type="http://schemas.openxmlformats.org/officeDocument/2006/relationships/slideLayout" Target="../slideLayouts/slideLayout77.xml"/><Relationship Id="rId38" Type="http://schemas.openxmlformats.org/officeDocument/2006/relationships/slideLayout" Target="../slideLayouts/slideLayout82.xml"/><Relationship Id="rId20" Type="http://schemas.openxmlformats.org/officeDocument/2006/relationships/slideLayout" Target="../slideLayouts/slideLayout64.xml"/><Relationship Id="rId41"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73392" y="536576"/>
            <a:ext cx="10001526" cy="587375"/>
          </a:xfrm>
          <a:prstGeom prst="rect">
            <a:avLst/>
          </a:prstGeom>
        </p:spPr>
        <p:txBody>
          <a:bodyPr vert="horz" lIns="0" tIns="45724" rIns="0" bIns="45724" rtlCol="0" anchor="t" anchorCtr="0">
            <a:noAutofit/>
          </a:bodyPr>
          <a:lstStyle/>
          <a:p>
            <a:r>
              <a:rPr lang="en-US"/>
              <a:t>CLICK TO EDIT TITLE STYLE</a:t>
            </a:r>
          </a:p>
        </p:txBody>
      </p:sp>
      <p:sp>
        <p:nvSpPr>
          <p:cNvPr id="3" name="Text Placeholder 2"/>
          <p:cNvSpPr>
            <a:spLocks noGrp="1"/>
          </p:cNvSpPr>
          <p:nvPr>
            <p:ph type="body" idx="1"/>
          </p:nvPr>
        </p:nvSpPr>
        <p:spPr>
          <a:xfrm>
            <a:off x="973392" y="1597025"/>
            <a:ext cx="10001526" cy="4389120"/>
          </a:xfrm>
          <a:prstGeom prst="rect">
            <a:avLst/>
          </a:prstGeom>
        </p:spPr>
        <p:txBody>
          <a:bodyPr vert="horz" lIns="0" tIns="0" rIns="0" bIns="45724"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314177" y="6528816"/>
            <a:ext cx="877824" cy="109728"/>
          </a:xfrm>
          <a:prstGeom prst="rect">
            <a:avLst/>
          </a:prstGeom>
        </p:spPr>
        <p:txBody>
          <a:bodyPr vert="horz" lIns="91448" tIns="0" rIns="91448" bIns="0" rtlCol="0" anchor="ctr"/>
          <a:lstStyle>
            <a:lvl1pPr algn="r">
              <a:defRPr sz="700">
                <a:solidFill>
                  <a:schemeClr val="tx2"/>
                </a:solidFill>
              </a:defRPr>
            </a:lvl1pPr>
          </a:lstStyle>
          <a:p>
            <a:fld id="{3465F197-B1B8-4584-8B75-5D45B647D250}" type="datetimeFigureOut">
              <a:rPr lang="en-US" smtClean="0"/>
              <a:pPr/>
              <a:t>9/19/2023</a:t>
            </a:fld>
            <a:endParaRPr lang="en-US"/>
          </a:p>
        </p:txBody>
      </p:sp>
      <p:sp>
        <p:nvSpPr>
          <p:cNvPr id="5" name="Footer Placeholder 4"/>
          <p:cNvSpPr>
            <a:spLocks noGrp="1"/>
          </p:cNvSpPr>
          <p:nvPr>
            <p:ph type="ftr" sz="quarter" idx="3"/>
          </p:nvPr>
        </p:nvSpPr>
        <p:spPr>
          <a:xfrm>
            <a:off x="2235200" y="6135688"/>
            <a:ext cx="9434377" cy="365760"/>
          </a:xfrm>
          <a:prstGeom prst="rect">
            <a:avLst/>
          </a:prstGeom>
        </p:spPr>
        <p:txBody>
          <a:bodyPr vert="horz" lIns="0" tIns="45724" rIns="0" bIns="0" rtlCol="0" anchor="b" anchorCtr="0"/>
          <a:lstStyle>
            <a:lvl1pPr algn="r">
              <a:lnSpc>
                <a:spcPct val="90000"/>
              </a:lnSpc>
              <a:defRPr sz="1200">
                <a:solidFill>
                  <a:schemeClr val="tx2"/>
                </a:solidFill>
              </a:defRPr>
            </a:lvl1pPr>
          </a:lstStyle>
          <a:p>
            <a:endParaRPr lang="en-US"/>
          </a:p>
        </p:txBody>
      </p:sp>
      <p:sp>
        <p:nvSpPr>
          <p:cNvPr id="7" name="TextBox 6"/>
          <p:cNvSpPr txBox="1"/>
          <p:nvPr/>
        </p:nvSpPr>
        <p:spPr>
          <a:xfrm>
            <a:off x="8422293" y="6657948"/>
            <a:ext cx="3769708" cy="200053"/>
          </a:xfrm>
          <a:prstGeom prst="rect">
            <a:avLst/>
          </a:prstGeom>
        </p:spPr>
        <p:txBody>
          <a:bodyPr vert="horz" lIns="91472" tIns="45736" rIns="91472" bIns="45736" rtlCol="0" anchor="ctr">
            <a:noAutofit/>
          </a:bodyPr>
          <a:lstStyle>
            <a:defPPr>
              <a:defRPr lang="en-US"/>
            </a:defPPr>
            <a:lvl1pPr algn="r">
              <a:defRPr sz="1200">
                <a:solidFill>
                  <a:schemeClr val="tx1">
                    <a:tint val="75000"/>
                  </a:schemeClr>
                </a:solidFill>
              </a:defRPr>
            </a:lvl1pPr>
          </a:lstStyle>
          <a:p>
            <a:pPr lvl="0"/>
            <a:r>
              <a:rPr lang="en-US" sz="700">
                <a:solidFill>
                  <a:schemeClr val="tx2"/>
                </a:solidFill>
              </a:rPr>
              <a:t>©</a:t>
            </a:r>
            <a:fld id="{5DA1A653-4F52-4207-A8F5-2D60640A153E}" type="datetimeyyyy">
              <a:rPr lang="en-US" sz="700" smtClean="0">
                <a:solidFill>
                  <a:schemeClr val="tx2"/>
                </a:solidFill>
              </a:rPr>
              <a:pPr lvl="0"/>
              <a:t>2023</a:t>
            </a:fld>
            <a:r>
              <a:rPr lang="en-US" sz="700">
                <a:solidFill>
                  <a:schemeClr val="tx2"/>
                </a:solidFill>
              </a:rPr>
              <a:t> Mayo Foundation for Medical Education and Research  |  slide-</a:t>
            </a:r>
            <a:fld id="{D445C29B-035B-48ED-941F-A66A11A8A322}" type="slidenum">
              <a:rPr lang="en-US" sz="700" smtClean="0">
                <a:solidFill>
                  <a:schemeClr val="tx2"/>
                </a:solidFill>
              </a:rPr>
              <a:pPr lvl="0"/>
              <a:t>‹#›</a:t>
            </a:fld>
            <a:endParaRPr lang="en-US" sz="700">
              <a:solidFill>
                <a:schemeClr val="tx2"/>
              </a:solidFill>
            </a:endParaRPr>
          </a:p>
        </p:txBody>
      </p:sp>
    </p:spTree>
    <p:extLst>
      <p:ext uri="{BB962C8B-B14F-4D97-AF65-F5344CB8AC3E}">
        <p14:creationId xmlns:p14="http://schemas.microsoft.com/office/powerpoint/2010/main" val="1279081648"/>
      </p:ext>
    </p:extLst>
  </p:cSld>
  <p:clrMap bg1="dk1" tx1="lt1" bg2="dk2" tx2="lt2" accent1="accent1" accent2="accent2" accent3="accent3" accent4="accent4" accent5="accent5" accent6="accent6" hlink="hlink" folHlink="folHlink"/>
  <p:sldLayoutIdLst>
    <p:sldLayoutId id="2147483735" r:id="rId1"/>
    <p:sldLayoutId id="2147483695" r:id="rId2"/>
    <p:sldLayoutId id="2147483712" r:id="rId3"/>
    <p:sldLayoutId id="2147483726" r:id="rId4"/>
    <p:sldLayoutId id="2147483699" r:id="rId5"/>
    <p:sldLayoutId id="2147483714" r:id="rId6"/>
    <p:sldLayoutId id="2147483715" r:id="rId7"/>
    <p:sldLayoutId id="2147483698" r:id="rId8"/>
    <p:sldLayoutId id="2147483736" r:id="rId9"/>
    <p:sldLayoutId id="2147483716" r:id="rId10"/>
    <p:sldLayoutId id="2147483737" r:id="rId11"/>
    <p:sldLayoutId id="2147483739" r:id="rId12"/>
    <p:sldLayoutId id="2147483738" r:id="rId13"/>
    <p:sldLayoutId id="2147483704" r:id="rId14"/>
    <p:sldLayoutId id="2147483709" r:id="rId15"/>
    <p:sldLayoutId id="2147483705" r:id="rId16"/>
    <p:sldLayoutId id="2147483708" r:id="rId17"/>
    <p:sldLayoutId id="2147483719" r:id="rId18"/>
    <p:sldLayoutId id="2147483720" r:id="rId19"/>
    <p:sldLayoutId id="2147483721" r:id="rId20"/>
    <p:sldLayoutId id="2147483722" r:id="rId21"/>
    <p:sldLayoutId id="2147483723" r:id="rId22"/>
    <p:sldLayoutId id="2147483724" r:id="rId23"/>
    <p:sldLayoutId id="2147483740" r:id="rId24"/>
    <p:sldLayoutId id="2147483734" r:id="rId25"/>
    <p:sldLayoutId id="2147483741" r:id="rId26"/>
    <p:sldLayoutId id="2147483710" r:id="rId27"/>
    <p:sldLayoutId id="2147483742" r:id="rId28"/>
    <p:sldLayoutId id="2147483718" r:id="rId29"/>
    <p:sldLayoutId id="2147483743" r:id="rId30"/>
    <p:sldLayoutId id="2147483744" r:id="rId31"/>
    <p:sldLayoutId id="2147483694" r:id="rId32"/>
    <p:sldLayoutId id="2147483717" r:id="rId33"/>
    <p:sldLayoutId id="2147483727" r:id="rId34"/>
    <p:sldLayoutId id="2147483700" r:id="rId35"/>
    <p:sldLayoutId id="2147483728" r:id="rId36"/>
    <p:sldLayoutId id="2147483696" r:id="rId37"/>
    <p:sldLayoutId id="2147483697" r:id="rId38"/>
    <p:sldLayoutId id="2147483729" r:id="rId39"/>
    <p:sldLayoutId id="2147483701" r:id="rId40"/>
    <p:sldLayoutId id="2147483730" r:id="rId41"/>
    <p:sldLayoutId id="2147483731" r:id="rId42"/>
    <p:sldLayoutId id="2147483732" r:id="rId43"/>
    <p:sldLayoutId id="2147483733" r:id="rId44"/>
  </p:sldLayoutIdLst>
  <p:txStyles>
    <p:titleStyle>
      <a:lvl1pPr algn="l" defTabSz="914758" rtl="0" eaLnBrk="1" latinLnBrk="0" hangingPunct="1">
        <a:lnSpc>
          <a:spcPct val="90000"/>
        </a:lnSpc>
        <a:spcBef>
          <a:spcPct val="0"/>
        </a:spcBef>
        <a:buNone/>
        <a:defRPr sz="3201" b="1" kern="1200" cap="all" baseline="0">
          <a:solidFill>
            <a:schemeClr val="tx1"/>
          </a:solidFill>
          <a:latin typeface="+mj-lt"/>
          <a:ea typeface="+mj-ea"/>
          <a:cs typeface="+mj-cs"/>
        </a:defRPr>
      </a:lvl1pPr>
    </p:titleStyle>
    <p:bodyStyle>
      <a:lvl1pPr marL="171501" indent="-171501" algn="l" defTabSz="914758" rtl="0" eaLnBrk="1" latinLnBrk="0" hangingPunct="1">
        <a:lnSpc>
          <a:spcPct val="90000"/>
        </a:lnSpc>
        <a:spcBef>
          <a:spcPts val="1500"/>
        </a:spcBef>
        <a:buClr>
          <a:schemeClr val="accent1"/>
        </a:buClr>
        <a:buFont typeface="Arial" pitchFamily="34" charset="0"/>
        <a:buChar char="•"/>
        <a:defRPr sz="2401" kern="1200">
          <a:solidFill>
            <a:schemeClr val="tx1"/>
          </a:solidFill>
          <a:latin typeface="+mn-lt"/>
          <a:ea typeface="+mn-ea"/>
          <a:cs typeface="+mn-cs"/>
        </a:defRPr>
      </a:lvl1pPr>
      <a:lvl2pPr marL="628839"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2pPr>
      <a:lvl3pPr marL="1086176"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3pPr>
      <a:lvl4pPr marL="1543513"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4pPr>
      <a:lvl5pPr marL="2000850"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5pPr>
      <a:lvl6pPr marL="251558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6pPr>
      <a:lvl7pPr marL="297296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7pPr>
      <a:lvl8pPr marL="3430343"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8pPr>
      <a:lvl9pPr marL="3887722"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9pPr>
    </p:bodyStyle>
    <p:otherStyle>
      <a:defPPr>
        <a:defRPr lang="en-US"/>
      </a:defPPr>
      <a:lvl1pPr marL="0" algn="l" defTabSz="914758" rtl="0" eaLnBrk="1" latinLnBrk="0" hangingPunct="1">
        <a:defRPr sz="1901" kern="1200">
          <a:solidFill>
            <a:schemeClr val="tx1"/>
          </a:solidFill>
          <a:latin typeface="+mn-lt"/>
          <a:ea typeface="+mn-ea"/>
          <a:cs typeface="+mn-cs"/>
        </a:defRPr>
      </a:lvl1pPr>
      <a:lvl2pPr marL="457378" algn="l" defTabSz="914758" rtl="0" eaLnBrk="1" latinLnBrk="0" hangingPunct="1">
        <a:defRPr sz="1901" kern="1200">
          <a:solidFill>
            <a:schemeClr val="tx1"/>
          </a:solidFill>
          <a:latin typeface="+mn-lt"/>
          <a:ea typeface="+mn-ea"/>
          <a:cs typeface="+mn-cs"/>
        </a:defRPr>
      </a:lvl2pPr>
      <a:lvl3pPr marL="914758" algn="l" defTabSz="914758" rtl="0" eaLnBrk="1" latinLnBrk="0" hangingPunct="1">
        <a:defRPr sz="1901" kern="1200">
          <a:solidFill>
            <a:schemeClr val="tx1"/>
          </a:solidFill>
          <a:latin typeface="+mn-lt"/>
          <a:ea typeface="+mn-ea"/>
          <a:cs typeface="+mn-cs"/>
        </a:defRPr>
      </a:lvl3pPr>
      <a:lvl4pPr marL="1372137" algn="l" defTabSz="914758" rtl="0" eaLnBrk="1" latinLnBrk="0" hangingPunct="1">
        <a:defRPr sz="1901" kern="1200">
          <a:solidFill>
            <a:schemeClr val="tx1"/>
          </a:solidFill>
          <a:latin typeface="+mn-lt"/>
          <a:ea typeface="+mn-ea"/>
          <a:cs typeface="+mn-cs"/>
        </a:defRPr>
      </a:lvl4pPr>
      <a:lvl5pPr marL="1829517" algn="l" defTabSz="914758" rtl="0" eaLnBrk="1" latinLnBrk="0" hangingPunct="1">
        <a:defRPr sz="1901" kern="1200">
          <a:solidFill>
            <a:schemeClr val="tx1"/>
          </a:solidFill>
          <a:latin typeface="+mn-lt"/>
          <a:ea typeface="+mn-ea"/>
          <a:cs typeface="+mn-cs"/>
        </a:defRPr>
      </a:lvl5pPr>
      <a:lvl6pPr marL="2286895" algn="l" defTabSz="914758" rtl="0" eaLnBrk="1" latinLnBrk="0" hangingPunct="1">
        <a:defRPr sz="1901" kern="1200">
          <a:solidFill>
            <a:schemeClr val="tx1"/>
          </a:solidFill>
          <a:latin typeface="+mn-lt"/>
          <a:ea typeface="+mn-ea"/>
          <a:cs typeface="+mn-cs"/>
        </a:defRPr>
      </a:lvl6pPr>
      <a:lvl7pPr marL="2744275" algn="l" defTabSz="914758" rtl="0" eaLnBrk="1" latinLnBrk="0" hangingPunct="1">
        <a:defRPr sz="1901" kern="1200">
          <a:solidFill>
            <a:schemeClr val="tx1"/>
          </a:solidFill>
          <a:latin typeface="+mn-lt"/>
          <a:ea typeface="+mn-ea"/>
          <a:cs typeface="+mn-cs"/>
        </a:defRPr>
      </a:lvl7pPr>
      <a:lvl8pPr marL="3201653" algn="l" defTabSz="914758" rtl="0" eaLnBrk="1" latinLnBrk="0" hangingPunct="1">
        <a:defRPr sz="1901" kern="1200">
          <a:solidFill>
            <a:schemeClr val="tx1"/>
          </a:solidFill>
          <a:latin typeface="+mn-lt"/>
          <a:ea typeface="+mn-ea"/>
          <a:cs typeface="+mn-cs"/>
        </a:defRPr>
      </a:lvl8pPr>
      <a:lvl9pPr marL="3659033" algn="l" defTabSz="914758" rtl="0" eaLnBrk="1" latinLnBrk="0" hangingPunct="1">
        <a:defRPr sz="19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17"/>
          <p:cNvSpPr txBox="1">
            <a:spLocks noGrp="1"/>
          </p:cNvSpPr>
          <p:nvPr>
            <p:ph type="title"/>
          </p:nvPr>
        </p:nvSpPr>
        <p:spPr>
          <a:xfrm>
            <a:off x="973392" y="536576"/>
            <a:ext cx="10001526" cy="587375"/>
          </a:xfrm>
          <a:prstGeom prst="rect">
            <a:avLst/>
          </a:prstGeom>
          <a:noFill/>
          <a:ln>
            <a:noFill/>
          </a:ln>
        </p:spPr>
        <p:txBody>
          <a:bodyPr spcFirstLastPara="1" wrap="square" lIns="0" tIns="45700" rIns="0" bIns="45700" anchor="t" anchorCtr="0">
            <a:noAutofit/>
          </a:bodyPr>
          <a:lstStyle>
            <a:lvl1pPr marR="0" lvl="0" algn="l" rtl="0">
              <a:lnSpc>
                <a:spcPct val="90000"/>
              </a:lnSpc>
              <a:spcBef>
                <a:spcPts val="0"/>
              </a:spcBef>
              <a:spcAft>
                <a:spcPts val="0"/>
              </a:spcAft>
              <a:buClr>
                <a:schemeClr val="lt1"/>
              </a:buClr>
              <a:buSzPts val="3201"/>
              <a:buFont typeface="Arial"/>
              <a:buNone/>
              <a:defRPr sz="32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7"/>
          <p:cNvSpPr txBox="1">
            <a:spLocks noGrp="1"/>
          </p:cNvSpPr>
          <p:nvPr>
            <p:ph type="body" idx="1"/>
          </p:nvPr>
        </p:nvSpPr>
        <p:spPr>
          <a:xfrm>
            <a:off x="973392" y="1597025"/>
            <a:ext cx="10001526" cy="4389120"/>
          </a:xfrm>
          <a:prstGeom prst="rect">
            <a:avLst/>
          </a:prstGeom>
          <a:noFill/>
          <a:ln>
            <a:noFill/>
          </a:ln>
        </p:spPr>
        <p:txBody>
          <a:bodyPr spcFirstLastPara="1" wrap="square" lIns="0" tIns="0" rIns="0" bIns="45700" anchor="t" anchorCtr="0">
            <a:noAutofit/>
          </a:bodyPr>
          <a:lstStyle>
            <a:lvl1pPr marL="457200" marR="0" lvl="0" indent="-381063" algn="l" rtl="0">
              <a:lnSpc>
                <a:spcPct val="90000"/>
              </a:lnSpc>
              <a:spcBef>
                <a:spcPts val="1500"/>
              </a:spcBef>
              <a:spcAft>
                <a:spcPts val="0"/>
              </a:spcAft>
              <a:buClr>
                <a:schemeClr val="accent1"/>
              </a:buClr>
              <a:buSzPts val="2401"/>
              <a:buFont typeface="Arial"/>
              <a:buChar char="•"/>
              <a:defRPr sz="2401" b="0" i="0" u="none" strike="noStrike" cap="none">
                <a:solidFill>
                  <a:schemeClr val="lt1"/>
                </a:solidFill>
                <a:latin typeface="Arial"/>
                <a:ea typeface="Arial"/>
                <a:cs typeface="Arial"/>
                <a:sym typeface="Arial"/>
              </a:defRPr>
            </a:lvl1pPr>
            <a:lvl2pPr marL="914400" marR="0" lvl="1" indent="-381063" algn="l" rtl="0">
              <a:lnSpc>
                <a:spcPct val="90000"/>
              </a:lnSpc>
              <a:spcBef>
                <a:spcPts val="600"/>
              </a:spcBef>
              <a:spcAft>
                <a:spcPts val="0"/>
              </a:spcAft>
              <a:buClr>
                <a:srgbClr val="FEFEFE"/>
              </a:buClr>
              <a:buSzPts val="2401"/>
              <a:buFont typeface="Arial"/>
              <a:buChar char="•"/>
              <a:defRPr sz="2401" b="0" i="0" u="none" strike="noStrike" cap="none">
                <a:solidFill>
                  <a:schemeClr val="lt1"/>
                </a:solidFill>
                <a:latin typeface="Arial"/>
                <a:ea typeface="Arial"/>
                <a:cs typeface="Arial"/>
                <a:sym typeface="Arial"/>
              </a:defRPr>
            </a:lvl2pPr>
            <a:lvl3pPr marL="1371600" marR="0" lvl="2" indent="-381063" algn="l" rtl="0">
              <a:lnSpc>
                <a:spcPct val="90000"/>
              </a:lnSpc>
              <a:spcBef>
                <a:spcPts val="600"/>
              </a:spcBef>
              <a:spcAft>
                <a:spcPts val="0"/>
              </a:spcAft>
              <a:buClr>
                <a:srgbClr val="FEFEFE"/>
              </a:buClr>
              <a:buSzPts val="2401"/>
              <a:buFont typeface="Arial"/>
              <a:buChar char="•"/>
              <a:defRPr sz="2401" b="0" i="0" u="none" strike="noStrike" cap="none">
                <a:solidFill>
                  <a:schemeClr val="lt1"/>
                </a:solidFill>
                <a:latin typeface="Arial"/>
                <a:ea typeface="Arial"/>
                <a:cs typeface="Arial"/>
                <a:sym typeface="Arial"/>
              </a:defRPr>
            </a:lvl3pPr>
            <a:lvl4pPr marL="1828800" marR="0" lvl="3" indent="-381063" algn="l" rtl="0">
              <a:lnSpc>
                <a:spcPct val="90000"/>
              </a:lnSpc>
              <a:spcBef>
                <a:spcPts val="600"/>
              </a:spcBef>
              <a:spcAft>
                <a:spcPts val="0"/>
              </a:spcAft>
              <a:buClr>
                <a:srgbClr val="FEFEFE"/>
              </a:buClr>
              <a:buSzPts val="2401"/>
              <a:buFont typeface="Arial"/>
              <a:buChar char="•"/>
              <a:defRPr sz="2401" b="0" i="0" u="none" strike="noStrike" cap="none">
                <a:solidFill>
                  <a:schemeClr val="lt1"/>
                </a:solidFill>
                <a:latin typeface="Arial"/>
                <a:ea typeface="Arial"/>
                <a:cs typeface="Arial"/>
                <a:sym typeface="Arial"/>
              </a:defRPr>
            </a:lvl4pPr>
            <a:lvl5pPr marL="2286000" marR="0" lvl="4" indent="-381063" algn="l" rtl="0">
              <a:lnSpc>
                <a:spcPct val="90000"/>
              </a:lnSpc>
              <a:spcBef>
                <a:spcPts val="600"/>
              </a:spcBef>
              <a:spcAft>
                <a:spcPts val="0"/>
              </a:spcAft>
              <a:buClr>
                <a:srgbClr val="FEFEFE"/>
              </a:buClr>
              <a:buSzPts val="2401"/>
              <a:buFont typeface="Arial"/>
              <a:buChar char="•"/>
              <a:defRPr sz="2401" b="0" i="0" u="none" strike="noStrike" cap="none">
                <a:solidFill>
                  <a:schemeClr val="lt1"/>
                </a:solidFill>
                <a:latin typeface="Arial"/>
                <a:ea typeface="Arial"/>
                <a:cs typeface="Arial"/>
                <a:sym typeface="Arial"/>
              </a:defRPr>
            </a:lvl5pPr>
            <a:lvl6pPr marL="2743200" marR="0" lvl="5" indent="-355663" algn="l" rtl="0">
              <a:spcBef>
                <a:spcPts val="400"/>
              </a:spcBef>
              <a:spcAft>
                <a:spcPts val="0"/>
              </a:spcAft>
              <a:buClr>
                <a:schemeClr val="lt1"/>
              </a:buClr>
              <a:buSzPts val="2001"/>
              <a:buFont typeface="Arial"/>
              <a:buChar char="•"/>
              <a:defRPr sz="2001" b="0" i="0" u="none" strike="noStrike" cap="none">
                <a:solidFill>
                  <a:schemeClr val="lt1"/>
                </a:solidFill>
                <a:latin typeface="Arial"/>
                <a:ea typeface="Arial"/>
                <a:cs typeface="Arial"/>
                <a:sym typeface="Arial"/>
              </a:defRPr>
            </a:lvl6pPr>
            <a:lvl7pPr marL="3200400" marR="0" lvl="6" indent="-355663" algn="l" rtl="0">
              <a:spcBef>
                <a:spcPts val="400"/>
              </a:spcBef>
              <a:spcAft>
                <a:spcPts val="0"/>
              </a:spcAft>
              <a:buClr>
                <a:schemeClr val="lt1"/>
              </a:buClr>
              <a:buSzPts val="2001"/>
              <a:buFont typeface="Arial"/>
              <a:buChar char="•"/>
              <a:defRPr sz="2001" b="0" i="0" u="none" strike="noStrike" cap="none">
                <a:solidFill>
                  <a:schemeClr val="lt1"/>
                </a:solidFill>
                <a:latin typeface="Arial"/>
                <a:ea typeface="Arial"/>
                <a:cs typeface="Arial"/>
                <a:sym typeface="Arial"/>
              </a:defRPr>
            </a:lvl7pPr>
            <a:lvl8pPr marL="3657600" marR="0" lvl="7" indent="-355663" algn="l" rtl="0">
              <a:spcBef>
                <a:spcPts val="400"/>
              </a:spcBef>
              <a:spcAft>
                <a:spcPts val="0"/>
              </a:spcAft>
              <a:buClr>
                <a:schemeClr val="lt1"/>
              </a:buClr>
              <a:buSzPts val="2001"/>
              <a:buFont typeface="Arial"/>
              <a:buChar char="•"/>
              <a:defRPr sz="2001" b="0" i="0" u="none" strike="noStrike" cap="none">
                <a:solidFill>
                  <a:schemeClr val="lt1"/>
                </a:solidFill>
                <a:latin typeface="Arial"/>
                <a:ea typeface="Arial"/>
                <a:cs typeface="Arial"/>
                <a:sym typeface="Arial"/>
              </a:defRPr>
            </a:lvl8pPr>
            <a:lvl9pPr marL="4114800" marR="0" lvl="8" indent="-355663" algn="l" rtl="0">
              <a:spcBef>
                <a:spcPts val="400"/>
              </a:spcBef>
              <a:spcAft>
                <a:spcPts val="0"/>
              </a:spcAft>
              <a:buClr>
                <a:schemeClr val="lt1"/>
              </a:buClr>
              <a:buSzPts val="2001"/>
              <a:buFont typeface="Arial"/>
              <a:buChar char="•"/>
              <a:defRPr sz="2001" b="0" i="0" u="none" strike="noStrike" cap="none">
                <a:solidFill>
                  <a:schemeClr val="lt1"/>
                </a:solidFill>
                <a:latin typeface="Arial"/>
                <a:ea typeface="Arial"/>
                <a:cs typeface="Arial"/>
                <a:sym typeface="Arial"/>
              </a:defRPr>
            </a:lvl9pPr>
          </a:lstStyle>
          <a:p>
            <a:endParaRPr/>
          </a:p>
        </p:txBody>
      </p:sp>
      <p:sp>
        <p:nvSpPr>
          <p:cNvPr id="12" name="Google Shape;12;p17"/>
          <p:cNvSpPr txBox="1">
            <a:spLocks noGrp="1"/>
          </p:cNvSpPr>
          <p:nvPr>
            <p:ph type="dt" idx="10"/>
          </p:nvPr>
        </p:nvSpPr>
        <p:spPr>
          <a:xfrm>
            <a:off x="11314177" y="6528816"/>
            <a:ext cx="877824" cy="109728"/>
          </a:xfrm>
          <a:prstGeom prst="rect">
            <a:avLst/>
          </a:prstGeom>
          <a:noFill/>
          <a:ln>
            <a:noFill/>
          </a:ln>
        </p:spPr>
        <p:txBody>
          <a:bodyPr spcFirstLastPara="1" wrap="square" lIns="91425" tIns="0" rIns="91425" bIns="0" anchor="ctr" anchorCtr="0">
            <a:noAutofit/>
          </a:bodyPr>
          <a:lstStyle>
            <a:lvl1pPr marR="0" lvl="0" algn="r" rtl="0">
              <a:spcBef>
                <a:spcPts val="0"/>
              </a:spcBef>
              <a:spcAft>
                <a:spcPts val="0"/>
              </a:spcAft>
              <a:buSzPts val="1400"/>
              <a:buNone/>
              <a:defRPr sz="700" b="0" i="0" u="none" strike="noStrike" cap="none">
                <a:solidFill>
                  <a:schemeClr val="lt2"/>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lt1"/>
                </a:solidFill>
                <a:latin typeface="Arial"/>
                <a:ea typeface="Arial"/>
                <a:cs typeface="Arial"/>
                <a:sym typeface="Arial"/>
              </a:defRPr>
            </a:lvl9pPr>
          </a:lstStyle>
          <a:p>
            <a:endParaRPr/>
          </a:p>
        </p:txBody>
      </p:sp>
      <p:sp>
        <p:nvSpPr>
          <p:cNvPr id="13" name="Google Shape;13;p17"/>
          <p:cNvSpPr txBox="1">
            <a:spLocks noGrp="1"/>
          </p:cNvSpPr>
          <p:nvPr>
            <p:ph type="ftr" idx="11"/>
          </p:nvPr>
        </p:nvSpPr>
        <p:spPr>
          <a:xfrm>
            <a:off x="2235200" y="6135688"/>
            <a:ext cx="9434377" cy="365760"/>
          </a:xfrm>
          <a:prstGeom prst="rect">
            <a:avLst/>
          </a:prstGeom>
          <a:noFill/>
          <a:ln>
            <a:noFill/>
          </a:ln>
        </p:spPr>
        <p:txBody>
          <a:bodyPr spcFirstLastPara="1" wrap="square" lIns="0" tIns="45700" rIns="0" bIns="0" anchor="b" anchorCtr="0">
            <a:noAutofit/>
          </a:bodyPr>
          <a:lstStyle>
            <a:lvl1pPr marR="0" lvl="0" algn="r" rtl="0">
              <a:lnSpc>
                <a:spcPct val="90000"/>
              </a:lnSpc>
              <a:spcBef>
                <a:spcPts val="0"/>
              </a:spcBef>
              <a:spcAft>
                <a:spcPts val="0"/>
              </a:spcAft>
              <a:buSzPts val="1400"/>
              <a:buNone/>
              <a:defRPr sz="1200" b="0" i="0" u="none" strike="noStrike" cap="none">
                <a:solidFill>
                  <a:schemeClr val="lt2"/>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lt1"/>
                </a:solidFill>
                <a:latin typeface="Arial"/>
                <a:ea typeface="Arial"/>
                <a:cs typeface="Arial"/>
                <a:sym typeface="Arial"/>
              </a:defRPr>
            </a:lvl9pPr>
          </a:lstStyle>
          <a:p>
            <a:endParaRPr/>
          </a:p>
        </p:txBody>
      </p:sp>
      <p:sp>
        <p:nvSpPr>
          <p:cNvPr id="14" name="Google Shape;14;p17"/>
          <p:cNvSpPr txBox="1"/>
          <p:nvPr/>
        </p:nvSpPr>
        <p:spPr>
          <a:xfrm>
            <a:off x="8422293" y="6657948"/>
            <a:ext cx="3769708" cy="200053"/>
          </a:xfrm>
          <a:prstGeom prst="rect">
            <a:avLst/>
          </a:prstGeom>
          <a:noFill/>
          <a:ln>
            <a:noFill/>
          </a:ln>
        </p:spPr>
        <p:txBody>
          <a:bodyPr spcFirstLastPara="1" wrap="square" lIns="91450" tIns="45725" rIns="91450" bIns="45725" anchor="ctr" anchorCtr="0">
            <a:noAutofit/>
          </a:bodyPr>
          <a:lstStyle/>
          <a:p>
            <a:pPr marL="0" marR="0" lvl="0" indent="0" algn="r" rtl="0">
              <a:spcBef>
                <a:spcPts val="0"/>
              </a:spcBef>
              <a:spcAft>
                <a:spcPts val="0"/>
              </a:spcAft>
              <a:buNone/>
            </a:pPr>
            <a:r>
              <a:rPr lang="en-US" sz="700" b="0" i="0" u="none" strike="noStrike" cap="none">
                <a:solidFill>
                  <a:schemeClr val="lt2"/>
                </a:solidFill>
                <a:latin typeface="Arial"/>
                <a:ea typeface="Arial"/>
                <a:cs typeface="Arial"/>
                <a:sym typeface="Arial"/>
              </a:rPr>
              <a:t>©2023 Mayo Foundation for Medical Education and Research  |  slide-</a:t>
            </a:r>
            <a:fld id="{00000000-1234-1234-1234-123412341234}" type="slidenum">
              <a:rPr lang="en-US" sz="700" b="0" i="0" u="none" strike="noStrike" cap="none">
                <a:solidFill>
                  <a:schemeClr val="lt2"/>
                </a:solidFill>
                <a:latin typeface="Arial"/>
                <a:ea typeface="Arial"/>
                <a:cs typeface="Arial"/>
                <a:sym typeface="Arial"/>
              </a:rPr>
              <a:t>‹#›</a:t>
            </a:fld>
            <a:endParaRPr sz="700" b="0" i="0" u="none" strike="noStrike" cap="none">
              <a:solidFill>
                <a:schemeClr val="lt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1.JP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6.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F9BE02A-A552-48EB-9558-694DC05EDB6F}"/>
              </a:ext>
            </a:extLst>
          </p:cNvPr>
          <p:cNvGrpSpPr>
            <a:grpSpLocks noChangeAspect="1"/>
          </p:cNvGrpSpPr>
          <p:nvPr/>
        </p:nvGrpSpPr>
        <p:grpSpPr>
          <a:xfrm>
            <a:off x="10739447" y="637709"/>
            <a:ext cx="664593" cy="836065"/>
            <a:chOff x="8843963" y="5383213"/>
            <a:chExt cx="660400" cy="768350"/>
          </a:xfrm>
          <a:solidFill>
            <a:schemeClr val="accent1"/>
          </a:solidFill>
        </p:grpSpPr>
        <p:sp>
          <p:nvSpPr>
            <p:cNvPr id="13" name="Freeform 88">
              <a:extLst>
                <a:ext uri="{FF2B5EF4-FFF2-40B4-BE49-F238E27FC236}">
                  <a16:creationId xmlns:a16="http://schemas.microsoft.com/office/drawing/2014/main" id="{A8B81D93-E814-4073-9326-F70591261ABD}"/>
                </a:ext>
              </a:extLst>
            </p:cNvPr>
            <p:cNvSpPr>
              <a:spLocks/>
            </p:cNvSpPr>
            <p:nvPr/>
          </p:nvSpPr>
          <p:spPr bwMode="auto">
            <a:xfrm>
              <a:off x="9232901" y="5383213"/>
              <a:ext cx="120650" cy="101600"/>
            </a:xfrm>
            <a:custGeom>
              <a:avLst/>
              <a:gdLst>
                <a:gd name="T0" fmla="*/ 0 w 76"/>
                <a:gd name="T1" fmla="*/ 30 h 64"/>
                <a:gd name="T2" fmla="*/ 17 w 76"/>
                <a:gd name="T3" fmla="*/ 0 h 64"/>
                <a:gd name="T4" fmla="*/ 76 w 76"/>
                <a:gd name="T5" fmla="*/ 34 h 64"/>
                <a:gd name="T6" fmla="*/ 59 w 76"/>
                <a:gd name="T7" fmla="*/ 64 h 64"/>
                <a:gd name="T8" fmla="*/ 0 w 76"/>
                <a:gd name="T9" fmla="*/ 30 h 64"/>
              </a:gdLst>
              <a:ahLst/>
              <a:cxnLst>
                <a:cxn ang="0">
                  <a:pos x="T0" y="T1"/>
                </a:cxn>
                <a:cxn ang="0">
                  <a:pos x="T2" y="T3"/>
                </a:cxn>
                <a:cxn ang="0">
                  <a:pos x="T4" y="T5"/>
                </a:cxn>
                <a:cxn ang="0">
                  <a:pos x="T6" y="T7"/>
                </a:cxn>
                <a:cxn ang="0">
                  <a:pos x="T8" y="T9"/>
                </a:cxn>
              </a:cxnLst>
              <a:rect l="0" t="0" r="r" b="b"/>
              <a:pathLst>
                <a:path w="76" h="64">
                  <a:moveTo>
                    <a:pt x="0" y="30"/>
                  </a:moveTo>
                  <a:lnTo>
                    <a:pt x="17" y="0"/>
                  </a:lnTo>
                  <a:lnTo>
                    <a:pt x="76" y="34"/>
                  </a:lnTo>
                  <a:lnTo>
                    <a:pt x="59" y="64"/>
                  </a:lnTo>
                  <a:lnTo>
                    <a:pt x="0"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64" tIns="45732" rIns="91464" bIns="45732" numCol="1" anchor="t" anchorCtr="0" compatLnSpc="1">
              <a:prstTxWarp prst="textNoShape">
                <a:avLst/>
              </a:prstTxWarp>
            </a:bodyPr>
            <a:lstStyle/>
            <a:p>
              <a:endParaRPr lang="en-US" sz="3200">
                <a:solidFill>
                  <a:schemeClr val="accent1">
                    <a:lumMod val="75000"/>
                  </a:schemeClr>
                </a:solidFill>
              </a:endParaRPr>
            </a:p>
          </p:txBody>
        </p:sp>
        <p:sp>
          <p:nvSpPr>
            <p:cNvPr id="14" name="Freeform 89">
              <a:extLst>
                <a:ext uri="{FF2B5EF4-FFF2-40B4-BE49-F238E27FC236}">
                  <a16:creationId xmlns:a16="http://schemas.microsoft.com/office/drawing/2014/main" id="{FDD04919-ADF8-4126-9CF5-9CBC3FFF9AB3}"/>
                </a:ext>
              </a:extLst>
            </p:cNvPr>
            <p:cNvSpPr>
              <a:spLocks/>
            </p:cNvSpPr>
            <p:nvPr/>
          </p:nvSpPr>
          <p:spPr bwMode="auto">
            <a:xfrm>
              <a:off x="8843963" y="5843588"/>
              <a:ext cx="309563" cy="209550"/>
            </a:xfrm>
            <a:custGeom>
              <a:avLst/>
              <a:gdLst>
                <a:gd name="T0" fmla="*/ 0 w 195"/>
                <a:gd name="T1" fmla="*/ 30 h 132"/>
                <a:gd name="T2" fmla="*/ 17 w 195"/>
                <a:gd name="T3" fmla="*/ 0 h 132"/>
                <a:gd name="T4" fmla="*/ 195 w 195"/>
                <a:gd name="T5" fmla="*/ 103 h 132"/>
                <a:gd name="T6" fmla="*/ 178 w 195"/>
                <a:gd name="T7" fmla="*/ 132 h 132"/>
                <a:gd name="T8" fmla="*/ 0 w 195"/>
                <a:gd name="T9" fmla="*/ 30 h 132"/>
              </a:gdLst>
              <a:ahLst/>
              <a:cxnLst>
                <a:cxn ang="0">
                  <a:pos x="T0" y="T1"/>
                </a:cxn>
                <a:cxn ang="0">
                  <a:pos x="T2" y="T3"/>
                </a:cxn>
                <a:cxn ang="0">
                  <a:pos x="T4" y="T5"/>
                </a:cxn>
                <a:cxn ang="0">
                  <a:pos x="T6" y="T7"/>
                </a:cxn>
                <a:cxn ang="0">
                  <a:pos x="T8" y="T9"/>
                </a:cxn>
              </a:cxnLst>
              <a:rect l="0" t="0" r="r" b="b"/>
              <a:pathLst>
                <a:path w="195" h="132">
                  <a:moveTo>
                    <a:pt x="0" y="30"/>
                  </a:moveTo>
                  <a:lnTo>
                    <a:pt x="17" y="0"/>
                  </a:lnTo>
                  <a:lnTo>
                    <a:pt x="195" y="103"/>
                  </a:lnTo>
                  <a:lnTo>
                    <a:pt x="178" y="132"/>
                  </a:lnTo>
                  <a:lnTo>
                    <a:pt x="0"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64" tIns="45732" rIns="91464" bIns="45732" numCol="1" anchor="t" anchorCtr="0" compatLnSpc="1">
              <a:prstTxWarp prst="textNoShape">
                <a:avLst/>
              </a:prstTxWarp>
            </a:bodyPr>
            <a:lstStyle/>
            <a:p>
              <a:endParaRPr lang="en-US" sz="3200">
                <a:solidFill>
                  <a:schemeClr val="accent1">
                    <a:lumMod val="75000"/>
                  </a:schemeClr>
                </a:solidFill>
              </a:endParaRPr>
            </a:p>
          </p:txBody>
        </p:sp>
        <p:sp>
          <p:nvSpPr>
            <p:cNvPr id="15" name="Freeform 90">
              <a:extLst>
                <a:ext uri="{FF2B5EF4-FFF2-40B4-BE49-F238E27FC236}">
                  <a16:creationId xmlns:a16="http://schemas.microsoft.com/office/drawing/2014/main" id="{AEA40455-F83B-4CBD-A397-C30FBB10ECFD}"/>
                </a:ext>
              </a:extLst>
            </p:cNvPr>
            <p:cNvSpPr>
              <a:spLocks noEditPoints="1"/>
            </p:cNvSpPr>
            <p:nvPr/>
          </p:nvSpPr>
          <p:spPr bwMode="auto">
            <a:xfrm>
              <a:off x="8936038" y="5449888"/>
              <a:ext cx="568325" cy="701675"/>
            </a:xfrm>
            <a:custGeom>
              <a:avLst/>
              <a:gdLst>
                <a:gd name="T0" fmla="*/ 781 w 1008"/>
                <a:gd name="T1" fmla="*/ 1149 h 1245"/>
                <a:gd name="T2" fmla="*/ 815 w 1008"/>
                <a:gd name="T3" fmla="*/ 607 h 1245"/>
                <a:gd name="T4" fmla="*/ 753 w 1008"/>
                <a:gd name="T5" fmla="*/ 550 h 1245"/>
                <a:gd name="T6" fmla="*/ 768 w 1008"/>
                <a:gd name="T7" fmla="*/ 477 h 1245"/>
                <a:gd name="T8" fmla="*/ 663 w 1008"/>
                <a:gd name="T9" fmla="*/ 307 h 1245"/>
                <a:gd name="T10" fmla="*/ 730 w 1008"/>
                <a:gd name="T11" fmla="*/ 192 h 1245"/>
                <a:gd name="T12" fmla="*/ 397 w 1008"/>
                <a:gd name="T13" fmla="*/ 0 h 1245"/>
                <a:gd name="T14" fmla="*/ 61 w 1008"/>
                <a:gd name="T15" fmla="*/ 582 h 1245"/>
                <a:gd name="T16" fmla="*/ 144 w 1008"/>
                <a:gd name="T17" fmla="*/ 630 h 1245"/>
                <a:gd name="T18" fmla="*/ 96 w 1008"/>
                <a:gd name="T19" fmla="*/ 713 h 1245"/>
                <a:gd name="T20" fmla="*/ 262 w 1008"/>
                <a:gd name="T21" fmla="*/ 809 h 1245"/>
                <a:gd name="T22" fmla="*/ 310 w 1008"/>
                <a:gd name="T23" fmla="*/ 726 h 1245"/>
                <a:gd name="T24" fmla="*/ 394 w 1008"/>
                <a:gd name="T25" fmla="*/ 774 h 1245"/>
                <a:gd name="T26" fmla="*/ 472 w 1008"/>
                <a:gd name="T27" fmla="*/ 637 h 1245"/>
                <a:gd name="T28" fmla="*/ 576 w 1008"/>
                <a:gd name="T29" fmla="*/ 669 h 1245"/>
                <a:gd name="T30" fmla="*/ 694 w 1008"/>
                <a:gd name="T31" fmla="*/ 627 h 1245"/>
                <a:gd name="T32" fmla="*/ 760 w 1008"/>
                <a:gd name="T33" fmla="*/ 1029 h 1245"/>
                <a:gd name="T34" fmla="*/ 528 w 1008"/>
                <a:gd name="T35" fmla="*/ 1149 h 1245"/>
                <a:gd name="T36" fmla="*/ 96 w 1008"/>
                <a:gd name="T37" fmla="*/ 1149 h 1245"/>
                <a:gd name="T38" fmla="*/ 96 w 1008"/>
                <a:gd name="T39" fmla="*/ 1048 h 1245"/>
                <a:gd name="T40" fmla="*/ 0 w 1008"/>
                <a:gd name="T41" fmla="*/ 993 h 1245"/>
                <a:gd name="T42" fmla="*/ 0 w 1008"/>
                <a:gd name="T43" fmla="*/ 1245 h 1245"/>
                <a:gd name="T44" fmla="*/ 1008 w 1008"/>
                <a:gd name="T45" fmla="*/ 1245 h 1245"/>
                <a:gd name="T46" fmla="*/ 1008 w 1008"/>
                <a:gd name="T47" fmla="*/ 1149 h 1245"/>
                <a:gd name="T48" fmla="*/ 781 w 1008"/>
                <a:gd name="T49" fmla="*/ 1149 h 1245"/>
                <a:gd name="T50" fmla="*/ 384 w 1008"/>
                <a:gd name="T51" fmla="*/ 477 h 1245"/>
                <a:gd name="T52" fmla="*/ 405 w 1008"/>
                <a:gd name="T53" fmla="*/ 562 h 1245"/>
                <a:gd name="T54" fmla="*/ 357 w 1008"/>
                <a:gd name="T55" fmla="*/ 643 h 1245"/>
                <a:gd name="T56" fmla="*/ 191 w 1008"/>
                <a:gd name="T57" fmla="*/ 547 h 1245"/>
                <a:gd name="T58" fmla="*/ 432 w 1008"/>
                <a:gd name="T59" fmla="*/ 131 h 1245"/>
                <a:gd name="T60" fmla="*/ 598 w 1008"/>
                <a:gd name="T61" fmla="*/ 227 h 1245"/>
                <a:gd name="T62" fmla="*/ 564 w 1008"/>
                <a:gd name="T63" fmla="*/ 285 h 1245"/>
                <a:gd name="T64" fmla="*/ 384 w 1008"/>
                <a:gd name="T65" fmla="*/ 477 h 1245"/>
                <a:gd name="T66" fmla="*/ 576 w 1008"/>
                <a:gd name="T67" fmla="*/ 573 h 1245"/>
                <a:gd name="T68" fmla="*/ 480 w 1008"/>
                <a:gd name="T69" fmla="*/ 477 h 1245"/>
                <a:gd name="T70" fmla="*/ 576 w 1008"/>
                <a:gd name="T71" fmla="*/ 381 h 1245"/>
                <a:gd name="T72" fmla="*/ 672 w 1008"/>
                <a:gd name="T73" fmla="*/ 477 h 1245"/>
                <a:gd name="T74" fmla="*/ 576 w 1008"/>
                <a:gd name="T75" fmla="*/ 573 h 1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8" h="1245">
                  <a:moveTo>
                    <a:pt x="781" y="1149"/>
                  </a:moveTo>
                  <a:cubicBezTo>
                    <a:pt x="940" y="1008"/>
                    <a:pt x="955" y="766"/>
                    <a:pt x="815" y="607"/>
                  </a:cubicBezTo>
                  <a:cubicBezTo>
                    <a:pt x="797" y="586"/>
                    <a:pt x="776" y="567"/>
                    <a:pt x="753" y="550"/>
                  </a:cubicBezTo>
                  <a:cubicBezTo>
                    <a:pt x="763" y="527"/>
                    <a:pt x="768" y="502"/>
                    <a:pt x="768" y="477"/>
                  </a:cubicBezTo>
                  <a:cubicBezTo>
                    <a:pt x="768" y="405"/>
                    <a:pt x="727" y="339"/>
                    <a:pt x="663" y="307"/>
                  </a:cubicBezTo>
                  <a:cubicBezTo>
                    <a:pt x="730" y="192"/>
                    <a:pt x="730" y="192"/>
                    <a:pt x="730" y="192"/>
                  </a:cubicBezTo>
                  <a:cubicBezTo>
                    <a:pt x="397" y="0"/>
                    <a:pt x="397" y="0"/>
                    <a:pt x="397" y="0"/>
                  </a:cubicBezTo>
                  <a:cubicBezTo>
                    <a:pt x="61" y="582"/>
                    <a:pt x="61" y="582"/>
                    <a:pt x="61" y="582"/>
                  </a:cubicBezTo>
                  <a:cubicBezTo>
                    <a:pt x="144" y="630"/>
                    <a:pt x="144" y="630"/>
                    <a:pt x="144" y="630"/>
                  </a:cubicBezTo>
                  <a:cubicBezTo>
                    <a:pt x="96" y="713"/>
                    <a:pt x="96" y="713"/>
                    <a:pt x="96" y="713"/>
                  </a:cubicBezTo>
                  <a:cubicBezTo>
                    <a:pt x="262" y="809"/>
                    <a:pt x="262" y="809"/>
                    <a:pt x="262" y="809"/>
                  </a:cubicBezTo>
                  <a:cubicBezTo>
                    <a:pt x="310" y="726"/>
                    <a:pt x="310" y="726"/>
                    <a:pt x="310" y="726"/>
                  </a:cubicBezTo>
                  <a:cubicBezTo>
                    <a:pt x="394" y="774"/>
                    <a:pt x="394" y="774"/>
                    <a:pt x="394" y="774"/>
                  </a:cubicBezTo>
                  <a:cubicBezTo>
                    <a:pt x="472" y="637"/>
                    <a:pt x="472" y="637"/>
                    <a:pt x="472" y="637"/>
                  </a:cubicBezTo>
                  <a:cubicBezTo>
                    <a:pt x="503" y="658"/>
                    <a:pt x="539" y="669"/>
                    <a:pt x="576" y="669"/>
                  </a:cubicBezTo>
                  <a:cubicBezTo>
                    <a:pt x="619" y="668"/>
                    <a:pt x="660" y="654"/>
                    <a:pt x="694" y="627"/>
                  </a:cubicBezTo>
                  <a:cubicBezTo>
                    <a:pt x="823" y="720"/>
                    <a:pt x="852" y="900"/>
                    <a:pt x="760" y="1029"/>
                  </a:cubicBezTo>
                  <a:cubicBezTo>
                    <a:pt x="706" y="1103"/>
                    <a:pt x="620" y="1148"/>
                    <a:pt x="528" y="1149"/>
                  </a:cubicBezTo>
                  <a:cubicBezTo>
                    <a:pt x="96" y="1149"/>
                    <a:pt x="96" y="1149"/>
                    <a:pt x="96" y="1149"/>
                  </a:cubicBezTo>
                  <a:cubicBezTo>
                    <a:pt x="96" y="1048"/>
                    <a:pt x="96" y="1048"/>
                    <a:pt x="96" y="1048"/>
                  </a:cubicBezTo>
                  <a:cubicBezTo>
                    <a:pt x="0" y="993"/>
                    <a:pt x="0" y="993"/>
                    <a:pt x="0" y="993"/>
                  </a:cubicBezTo>
                  <a:cubicBezTo>
                    <a:pt x="0" y="1245"/>
                    <a:pt x="0" y="1245"/>
                    <a:pt x="0" y="1245"/>
                  </a:cubicBezTo>
                  <a:cubicBezTo>
                    <a:pt x="1008" y="1245"/>
                    <a:pt x="1008" y="1245"/>
                    <a:pt x="1008" y="1245"/>
                  </a:cubicBezTo>
                  <a:cubicBezTo>
                    <a:pt x="1008" y="1149"/>
                    <a:pt x="1008" y="1149"/>
                    <a:pt x="1008" y="1149"/>
                  </a:cubicBezTo>
                  <a:lnTo>
                    <a:pt x="781" y="1149"/>
                  </a:lnTo>
                  <a:close/>
                  <a:moveTo>
                    <a:pt x="384" y="477"/>
                  </a:moveTo>
                  <a:cubicBezTo>
                    <a:pt x="384" y="506"/>
                    <a:pt x="391" y="536"/>
                    <a:pt x="405" y="562"/>
                  </a:cubicBezTo>
                  <a:cubicBezTo>
                    <a:pt x="357" y="643"/>
                    <a:pt x="357" y="643"/>
                    <a:pt x="357" y="643"/>
                  </a:cubicBezTo>
                  <a:cubicBezTo>
                    <a:pt x="191" y="547"/>
                    <a:pt x="191" y="547"/>
                    <a:pt x="191" y="547"/>
                  </a:cubicBezTo>
                  <a:cubicBezTo>
                    <a:pt x="432" y="131"/>
                    <a:pt x="432" y="131"/>
                    <a:pt x="432" y="131"/>
                  </a:cubicBezTo>
                  <a:cubicBezTo>
                    <a:pt x="598" y="227"/>
                    <a:pt x="598" y="227"/>
                    <a:pt x="598" y="227"/>
                  </a:cubicBezTo>
                  <a:cubicBezTo>
                    <a:pt x="564" y="285"/>
                    <a:pt x="564" y="285"/>
                    <a:pt x="564" y="285"/>
                  </a:cubicBezTo>
                  <a:cubicBezTo>
                    <a:pt x="463" y="291"/>
                    <a:pt x="384" y="375"/>
                    <a:pt x="384" y="477"/>
                  </a:cubicBezTo>
                  <a:close/>
                  <a:moveTo>
                    <a:pt x="576" y="573"/>
                  </a:moveTo>
                  <a:cubicBezTo>
                    <a:pt x="523" y="573"/>
                    <a:pt x="480" y="530"/>
                    <a:pt x="480" y="477"/>
                  </a:cubicBezTo>
                  <a:cubicBezTo>
                    <a:pt x="480" y="424"/>
                    <a:pt x="523" y="381"/>
                    <a:pt x="576" y="381"/>
                  </a:cubicBezTo>
                  <a:cubicBezTo>
                    <a:pt x="629" y="381"/>
                    <a:pt x="672" y="424"/>
                    <a:pt x="672" y="477"/>
                  </a:cubicBezTo>
                  <a:cubicBezTo>
                    <a:pt x="672" y="530"/>
                    <a:pt x="629" y="573"/>
                    <a:pt x="576" y="5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64" tIns="45732" rIns="91464" bIns="45732" numCol="1" anchor="t" anchorCtr="0" compatLnSpc="1">
              <a:prstTxWarp prst="textNoShape">
                <a:avLst/>
              </a:prstTxWarp>
            </a:bodyPr>
            <a:lstStyle/>
            <a:p>
              <a:endParaRPr lang="en-US" sz="3200" dirty="0">
                <a:solidFill>
                  <a:schemeClr val="tx2">
                    <a:lumMod val="50000"/>
                  </a:schemeClr>
                </a:solidFill>
              </a:endParaRPr>
            </a:p>
          </p:txBody>
        </p:sp>
      </p:grpSp>
      <p:sp>
        <p:nvSpPr>
          <p:cNvPr id="16" name="Subtitle 2">
            <a:extLst>
              <a:ext uri="{FF2B5EF4-FFF2-40B4-BE49-F238E27FC236}">
                <a16:creationId xmlns:a16="http://schemas.microsoft.com/office/drawing/2014/main" id="{5465EA80-7D72-4088-A32E-5DA2E972086E}"/>
              </a:ext>
            </a:extLst>
          </p:cNvPr>
          <p:cNvSpPr txBox="1">
            <a:spLocks/>
          </p:cNvSpPr>
          <p:nvPr/>
        </p:nvSpPr>
        <p:spPr>
          <a:xfrm>
            <a:off x="6168046" y="3215091"/>
            <a:ext cx="5084224"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lnSpc>
                <a:spcPct val="100000"/>
              </a:lnSpc>
            </a:pPr>
            <a:r>
              <a:rPr lang="en-US" sz="4000" dirty="0">
                <a:solidFill>
                  <a:srgbClr val="92D050"/>
                </a:solidFill>
                <a:ea typeface="+mn-lt"/>
                <a:cs typeface="+mn-lt"/>
              </a:rPr>
              <a:t>Case of the Month: Boosting the Beta Effect </a:t>
            </a:r>
            <a:endParaRPr lang="en-US" sz="1800" dirty="0">
              <a:solidFill>
                <a:srgbClr val="92D050"/>
              </a:solidFill>
              <a:cs typeface="Arial"/>
            </a:endParaRPr>
          </a:p>
        </p:txBody>
      </p:sp>
      <p:sp>
        <p:nvSpPr>
          <p:cNvPr id="2" name="Subtitle 4">
            <a:extLst>
              <a:ext uri="{FF2B5EF4-FFF2-40B4-BE49-F238E27FC236}">
                <a16:creationId xmlns:a16="http://schemas.microsoft.com/office/drawing/2014/main" id="{075A0CAE-8958-CF82-D16B-F9F93404C3A3}"/>
              </a:ext>
            </a:extLst>
          </p:cNvPr>
          <p:cNvSpPr>
            <a:spLocks noGrp="1"/>
          </p:cNvSpPr>
          <p:nvPr/>
        </p:nvSpPr>
        <p:spPr>
          <a:xfrm>
            <a:off x="986490" y="5535288"/>
            <a:ext cx="9845617" cy="1176420"/>
          </a:xfrm>
          <a:prstGeom prst="rect">
            <a:avLst/>
          </a:prstGeom>
        </p:spPr>
        <p:txBody>
          <a:bodyPr vert="horz" lIns="91440" tIns="45720" rIns="91440" bIns="45720" rtlCol="0">
            <a:normAutofit/>
          </a:bodyPr>
          <a:lstStyle>
            <a:lvl1pPr marL="0" indent="0" algn="ctr" defTabSz="457200" rtl="0" eaLnBrk="1" latinLnBrk="0" hangingPunct="1">
              <a:spcBef>
                <a:spcPct val="20000"/>
              </a:spcBef>
              <a:buClr>
                <a:schemeClr val="accent1"/>
              </a:buClr>
              <a:buFont typeface="Arial"/>
              <a:buNone/>
              <a:defRPr sz="2800" kern="1200">
                <a:solidFill>
                  <a:schemeClr val="accent2"/>
                </a:solidFill>
                <a:latin typeface="+mn-lt"/>
                <a:ea typeface="+mn-ea"/>
                <a:cs typeface="+mn-cs"/>
              </a:defRPr>
            </a:lvl1pPr>
            <a:lvl2pPr marL="457200" indent="0" algn="ctr" defTabSz="457200" rtl="0" eaLnBrk="1" latinLnBrk="0" hangingPunct="1">
              <a:spcBef>
                <a:spcPct val="20000"/>
              </a:spcBef>
              <a:buClr>
                <a:schemeClr val="accent1"/>
              </a:buClr>
              <a:buFont typeface="Arial"/>
              <a:buNone/>
              <a:defRPr sz="2400" kern="1200">
                <a:solidFill>
                  <a:schemeClr val="tx1">
                    <a:tint val="75000"/>
                  </a:schemeClr>
                </a:solidFill>
                <a:latin typeface="+mn-lt"/>
                <a:ea typeface="+mn-ea"/>
                <a:cs typeface="+mn-cs"/>
              </a:defRPr>
            </a:lvl2pPr>
            <a:lvl3pPr marL="914400" indent="0" algn="ctr" defTabSz="457200" rtl="0" eaLnBrk="1" latinLnBrk="0" hangingPunct="1">
              <a:spcBef>
                <a:spcPct val="20000"/>
              </a:spcBef>
              <a:buClr>
                <a:schemeClr val="accent1"/>
              </a:buClr>
              <a:buFont typeface="Arial"/>
              <a:buNone/>
              <a:defRPr sz="2000" kern="1200">
                <a:solidFill>
                  <a:schemeClr val="tx1">
                    <a:tint val="75000"/>
                  </a:schemeClr>
                </a:solidFill>
                <a:latin typeface="+mn-lt"/>
                <a:ea typeface="+mn-ea"/>
                <a:cs typeface="+mn-cs"/>
              </a:defRPr>
            </a:lvl3pPr>
            <a:lvl4pPr marL="1371600" indent="0" algn="ctr" defTabSz="457200" rtl="0" eaLnBrk="1" latinLnBrk="0" hangingPunct="1">
              <a:spcBef>
                <a:spcPct val="20000"/>
              </a:spcBef>
              <a:buClr>
                <a:schemeClr val="accent1"/>
              </a:buClr>
              <a:buFont typeface="Arial"/>
              <a:buNone/>
              <a:defRPr sz="1800" kern="1200">
                <a:solidFill>
                  <a:schemeClr val="tx1">
                    <a:tint val="75000"/>
                  </a:schemeClr>
                </a:solidFill>
                <a:latin typeface="+mn-lt"/>
                <a:ea typeface="+mn-ea"/>
                <a:cs typeface="+mn-cs"/>
              </a:defRPr>
            </a:lvl4pPr>
            <a:lvl5pPr marL="1828800" indent="0" algn="ctr" defTabSz="457200" rtl="0" eaLnBrk="1" latinLnBrk="0" hangingPunct="1">
              <a:spcBef>
                <a:spcPct val="20000"/>
              </a:spcBef>
              <a:buClr>
                <a:schemeClr val="accent1"/>
              </a:buClr>
              <a:buFont typeface="Arial"/>
              <a:buNone/>
              <a:defRPr sz="18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600" dirty="0">
                <a:solidFill>
                  <a:srgbClr val="FFFFFF"/>
                </a:solidFill>
              </a:rPr>
              <a:t>Cynthia De la Garza Ramos, MD, Integrated IR Resident, Mayo Clinic Florida</a:t>
            </a:r>
          </a:p>
          <a:p>
            <a:r>
              <a:rPr lang="en-US" sz="1600" dirty="0">
                <a:solidFill>
                  <a:srgbClr val="FFFFFF"/>
                </a:solidFill>
              </a:rPr>
              <a:t>Ricardo Paz-</a:t>
            </a:r>
            <a:r>
              <a:rPr lang="en-US" sz="1600" dirty="0" err="1">
                <a:solidFill>
                  <a:srgbClr val="FFFFFF"/>
                </a:solidFill>
              </a:rPr>
              <a:t>Fumagalli</a:t>
            </a:r>
            <a:r>
              <a:rPr lang="en-US" sz="1600" dirty="0">
                <a:solidFill>
                  <a:srgbClr val="FFFFFF"/>
                </a:solidFill>
              </a:rPr>
              <a:t>, MD, Associate Professor of Radiology, Mayo Clinic Florida</a:t>
            </a:r>
          </a:p>
          <a:p>
            <a:r>
              <a:rPr lang="en-US" sz="1600" dirty="0">
                <a:solidFill>
                  <a:srgbClr val="FFFFFF"/>
                </a:solidFill>
              </a:rPr>
              <a:t>Beau B. </a:t>
            </a:r>
            <a:r>
              <a:rPr lang="en-US" sz="1600" dirty="0" err="1">
                <a:solidFill>
                  <a:srgbClr val="FFFFFF"/>
                </a:solidFill>
              </a:rPr>
              <a:t>Toskich</a:t>
            </a:r>
            <a:r>
              <a:rPr lang="en-US" sz="1600" dirty="0">
                <a:solidFill>
                  <a:srgbClr val="FFFFFF"/>
                </a:solidFill>
              </a:rPr>
              <a:t>, MD, Professor of Radiology, Mayo Clinic Florida</a:t>
            </a:r>
          </a:p>
          <a:p>
            <a:endParaRPr lang="en-US" sz="1600" dirty="0">
              <a:solidFill>
                <a:srgbClr val="FFFFFF"/>
              </a:solidFill>
            </a:endParaRPr>
          </a:p>
        </p:txBody>
      </p:sp>
      <p:pic>
        <p:nvPicPr>
          <p:cNvPr id="1026" name="Picture 2" descr="Society of Interventional Oncology (SIO) 2023 Annual Scientific Meeting ...">
            <a:extLst>
              <a:ext uri="{FF2B5EF4-FFF2-40B4-BE49-F238E27FC236}">
                <a16:creationId xmlns:a16="http://schemas.microsoft.com/office/drawing/2014/main" id="{6A947D5A-4808-C271-FD88-C035C0E987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0142" y="1473774"/>
            <a:ext cx="4615858" cy="3195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517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04A3-7BEC-E86C-93BA-DF65D1127C74}"/>
              </a:ext>
            </a:extLst>
          </p:cNvPr>
          <p:cNvSpPr>
            <a:spLocks noGrp="1"/>
          </p:cNvSpPr>
          <p:nvPr>
            <p:ph idx="1"/>
          </p:nvPr>
        </p:nvSpPr>
        <p:spPr>
          <a:xfrm>
            <a:off x="4037267" y="773111"/>
            <a:ext cx="6921776" cy="1420495"/>
          </a:xfrm>
        </p:spPr>
        <p:txBody>
          <a:bodyPr vert="horz" lIns="0" tIns="0" rIns="0" bIns="45724" rtlCol="0" anchor="t">
            <a:noAutofit/>
          </a:bodyPr>
          <a:lstStyle/>
          <a:p>
            <a:pPr marL="0" indent="0">
              <a:lnSpc>
                <a:spcPct val="100000"/>
              </a:lnSpc>
              <a:spcBef>
                <a:spcPts val="0"/>
              </a:spcBef>
              <a:buNone/>
            </a:pPr>
            <a:r>
              <a:rPr lang="en-US" sz="2000" dirty="0">
                <a:cs typeface="Arial"/>
              </a:rPr>
              <a:t>Super-selective arteriography of branches of the inferior phrenic artery demonstrated that because of flow dynamics it would not be possible to effectively deliver Y90 microspheres</a:t>
            </a:r>
            <a:endParaRPr lang="en-US" sz="2800" dirty="0">
              <a:cs typeface="Arial"/>
            </a:endParaRPr>
          </a:p>
          <a:p>
            <a:pPr marL="0" indent="0">
              <a:lnSpc>
                <a:spcPct val="100000"/>
              </a:lnSpc>
              <a:spcBef>
                <a:spcPts val="0"/>
              </a:spcBef>
              <a:buNone/>
            </a:pPr>
            <a:r>
              <a:rPr lang="en-US" sz="2000" dirty="0">
                <a:cs typeface="Arial"/>
              </a:rPr>
              <a:t>to the portion of tumor fed from the extrahepatic territory.</a:t>
            </a:r>
            <a:r>
              <a:rPr lang="en-US" sz="1400" dirty="0">
                <a:solidFill>
                  <a:srgbClr val="000000"/>
                </a:solidFill>
                <a:cs typeface="Arial"/>
              </a:rPr>
              <a:t>. T</a:t>
            </a:r>
            <a:r>
              <a:rPr lang="en-US" sz="2800" dirty="0">
                <a:cs typeface="Arial"/>
              </a:rPr>
              <a:t> </a:t>
            </a:r>
          </a:p>
        </p:txBody>
      </p:sp>
      <p:pic>
        <p:nvPicPr>
          <p:cNvPr id="5" name="Picture 7" descr="Icon&#10;&#10;Description automatically generated">
            <a:extLst>
              <a:ext uri="{FF2B5EF4-FFF2-40B4-BE49-F238E27FC236}">
                <a16:creationId xmlns:a16="http://schemas.microsoft.com/office/drawing/2014/main" id="{D52F1B52-1312-E212-53A7-7BAEBA70440B}"/>
              </a:ext>
            </a:extLst>
          </p:cNvPr>
          <p:cNvPicPr>
            <a:picLocks noChangeAspect="1"/>
          </p:cNvPicPr>
          <p:nvPr/>
        </p:nvPicPr>
        <p:blipFill>
          <a:blip r:embed="rId2"/>
          <a:stretch>
            <a:fillRect/>
          </a:stretch>
        </p:blipFill>
        <p:spPr>
          <a:xfrm>
            <a:off x="168275" y="6210300"/>
            <a:ext cx="552450" cy="457200"/>
          </a:xfrm>
          <a:prstGeom prst="rect">
            <a:avLst/>
          </a:prstGeom>
        </p:spPr>
      </p:pic>
      <p:sp>
        <p:nvSpPr>
          <p:cNvPr id="7" name="Subtitle 2">
            <a:extLst>
              <a:ext uri="{FF2B5EF4-FFF2-40B4-BE49-F238E27FC236}">
                <a16:creationId xmlns:a16="http://schemas.microsoft.com/office/drawing/2014/main" id="{636C8328-F16A-3677-073E-F790D7292448}"/>
              </a:ext>
            </a:extLst>
          </p:cNvPr>
          <p:cNvSpPr txBox="1">
            <a:spLocks/>
          </p:cNvSpPr>
          <p:nvPr/>
        </p:nvSpPr>
        <p:spPr>
          <a:xfrm>
            <a:off x="894017" y="2832172"/>
            <a:ext cx="728478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i="1" dirty="0">
                <a:solidFill>
                  <a:srgbClr val="FFB898"/>
                </a:solidFill>
                <a:cs typeface="Arial"/>
              </a:rPr>
              <a:t>How would you proceed?</a:t>
            </a:r>
            <a:endParaRPr lang="en-US" i="1" dirty="0">
              <a:solidFill>
                <a:srgbClr val="FFB898"/>
              </a:solidFill>
            </a:endParaRPr>
          </a:p>
        </p:txBody>
      </p:sp>
      <p:pic>
        <p:nvPicPr>
          <p:cNvPr id="2" name="Picture 1" descr="Free vector graphic: Warning, Yellow, Attention - Free Image on Pixabay ...">
            <a:extLst>
              <a:ext uri="{FF2B5EF4-FFF2-40B4-BE49-F238E27FC236}">
                <a16:creationId xmlns:a16="http://schemas.microsoft.com/office/drawing/2014/main" id="{9E3A9ABB-D40D-6C3F-CD0E-6CBD174AA0B1}"/>
              </a:ext>
            </a:extLst>
          </p:cNvPr>
          <p:cNvPicPr>
            <a:picLocks noChangeAspect="1"/>
          </p:cNvPicPr>
          <p:nvPr/>
        </p:nvPicPr>
        <p:blipFill>
          <a:blip r:embed="rId3"/>
          <a:stretch>
            <a:fillRect/>
          </a:stretch>
        </p:blipFill>
        <p:spPr>
          <a:xfrm>
            <a:off x="1771650" y="513635"/>
            <a:ext cx="1766887" cy="1623854"/>
          </a:xfrm>
          <a:prstGeom prst="rect">
            <a:avLst/>
          </a:prstGeom>
        </p:spPr>
      </p:pic>
      <p:sp>
        <p:nvSpPr>
          <p:cNvPr id="6" name="Content Placeholder 2">
            <a:extLst>
              <a:ext uri="{FF2B5EF4-FFF2-40B4-BE49-F238E27FC236}">
                <a16:creationId xmlns:a16="http://schemas.microsoft.com/office/drawing/2014/main" id="{FACEF569-2E71-40CA-B8F8-73CCC8EFBBF1}"/>
              </a:ext>
            </a:extLst>
          </p:cNvPr>
          <p:cNvSpPr txBox="1">
            <a:spLocks/>
          </p:cNvSpPr>
          <p:nvPr/>
        </p:nvSpPr>
        <p:spPr>
          <a:xfrm>
            <a:off x="973392" y="3781424"/>
            <a:ext cx="10215839" cy="2198370"/>
          </a:xfrm>
          <a:prstGeom prst="rect">
            <a:avLst/>
          </a:prstGeom>
        </p:spPr>
        <p:txBody>
          <a:bodyPr vert="horz" lIns="0" tIns="0" rIns="0" bIns="45724" rtlCol="0" anchor="t">
            <a:noAutofit/>
          </a:bodyPr>
          <a:lstStyle>
            <a:lvl1pPr marL="171501" indent="-171501" algn="l" defTabSz="914758" rtl="0" eaLnBrk="1" latinLnBrk="0" hangingPunct="1">
              <a:lnSpc>
                <a:spcPct val="90000"/>
              </a:lnSpc>
              <a:spcBef>
                <a:spcPts val="1500"/>
              </a:spcBef>
              <a:buClr>
                <a:schemeClr val="accent1"/>
              </a:buClr>
              <a:buFont typeface="Arial" pitchFamily="34" charset="0"/>
              <a:buChar char="•"/>
              <a:defRPr sz="2401" kern="1200">
                <a:solidFill>
                  <a:schemeClr val="tx1"/>
                </a:solidFill>
                <a:latin typeface="+mn-lt"/>
                <a:ea typeface="+mn-ea"/>
                <a:cs typeface="+mn-cs"/>
              </a:defRPr>
            </a:lvl1pPr>
            <a:lvl2pPr marL="628839"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2pPr>
            <a:lvl3pPr marL="1086176"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3pPr>
            <a:lvl4pPr marL="1543513"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4pPr>
            <a:lvl5pPr marL="2000850"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5pPr>
            <a:lvl6pPr marL="251558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6pPr>
            <a:lvl7pPr marL="297296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7pPr>
            <a:lvl8pPr marL="3430343"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8pPr>
            <a:lvl9pPr marL="3887722"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9pPr>
          </a:lstStyle>
          <a:p>
            <a:pPr marL="0" indent="0">
              <a:buNone/>
            </a:pPr>
            <a:r>
              <a:rPr lang="en-US" sz="2000" dirty="0">
                <a:cs typeface="Arial"/>
              </a:rPr>
              <a:t>A) Treat via the hepatic segment 6/7 artery alone and increase dose </a:t>
            </a:r>
          </a:p>
          <a:p>
            <a:pPr marL="0" indent="0">
              <a:buNone/>
            </a:pPr>
            <a:r>
              <a:rPr lang="en-US" sz="2000" dirty="0">
                <a:cs typeface="Arial"/>
              </a:rPr>
              <a:t>B) Treat via the hepatic segment 6/7 artery alone and increase specific activity</a:t>
            </a:r>
          </a:p>
          <a:p>
            <a:pPr marL="0" indent="0">
              <a:buNone/>
            </a:pPr>
            <a:r>
              <a:rPr lang="en-US" sz="2000" b="1" dirty="0">
                <a:solidFill>
                  <a:srgbClr val="92D050"/>
                </a:solidFill>
                <a:cs typeface="Arial"/>
              </a:rPr>
              <a:t>C) A and B</a:t>
            </a:r>
          </a:p>
          <a:p>
            <a:pPr marL="0" indent="0">
              <a:buNone/>
            </a:pPr>
            <a:r>
              <a:rPr lang="en-US" sz="2000" dirty="0">
                <a:solidFill>
                  <a:srgbClr val="FFFFFF"/>
                </a:solidFill>
                <a:cs typeface="Arial"/>
              </a:rPr>
              <a:t>D) Treat the hepatic segment 6/7 artery and the inferior phrenic artery with a standard dose</a:t>
            </a:r>
          </a:p>
        </p:txBody>
      </p:sp>
    </p:spTree>
    <p:extLst>
      <p:ext uri="{BB962C8B-B14F-4D97-AF65-F5344CB8AC3E}">
        <p14:creationId xmlns:p14="http://schemas.microsoft.com/office/powerpoint/2010/main" val="57625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04A3-7BEC-E86C-93BA-DF65D1127C74}"/>
              </a:ext>
            </a:extLst>
          </p:cNvPr>
          <p:cNvSpPr>
            <a:spLocks noGrp="1"/>
          </p:cNvSpPr>
          <p:nvPr>
            <p:ph idx="1"/>
          </p:nvPr>
        </p:nvSpPr>
        <p:spPr>
          <a:xfrm>
            <a:off x="973392" y="1766520"/>
            <a:ext cx="10382526" cy="4066736"/>
          </a:xfrm>
        </p:spPr>
        <p:txBody>
          <a:bodyPr vert="horz" lIns="0" tIns="0" rIns="0" bIns="45724" rtlCol="0" anchor="t">
            <a:noAutofit/>
          </a:bodyPr>
          <a:lstStyle/>
          <a:p>
            <a:pPr marL="0" indent="0">
              <a:buNone/>
            </a:pPr>
            <a:r>
              <a:rPr lang="en-US" sz="2000" dirty="0">
                <a:solidFill>
                  <a:schemeClr val="accent1"/>
                </a:solidFill>
                <a:cs typeface="Arial"/>
              </a:rPr>
              <a:t>6. </a:t>
            </a:r>
            <a:r>
              <a:rPr lang="en-US" sz="2000" dirty="0">
                <a:cs typeface="Arial"/>
              </a:rPr>
              <a:t>Y90 glass microspheres were </a:t>
            </a:r>
            <a:r>
              <a:rPr lang="en-US" sz="2000" dirty="0">
                <a:solidFill>
                  <a:srgbClr val="FFFFFF"/>
                </a:solidFill>
                <a:cs typeface="Arial"/>
              </a:rPr>
              <a:t>directed to the dorsal aspect of the hepatic segment 7 artery.</a:t>
            </a:r>
          </a:p>
          <a:p>
            <a:pPr marL="0" indent="0">
              <a:buNone/>
            </a:pPr>
            <a:endParaRPr lang="en-US" sz="2000" dirty="0">
              <a:cs typeface="Arial"/>
            </a:endParaRPr>
          </a:p>
          <a:p>
            <a:pPr marL="0" indent="0">
              <a:buNone/>
            </a:pPr>
            <a:r>
              <a:rPr lang="en-US" sz="2000" dirty="0">
                <a:solidFill>
                  <a:schemeClr val="accent1"/>
                </a:solidFill>
                <a:cs typeface="Arial"/>
              </a:rPr>
              <a:t>7.</a:t>
            </a:r>
            <a:r>
              <a:rPr lang="en-US" sz="2000" dirty="0">
                <a:cs typeface="Arial"/>
              </a:rPr>
              <a:t> A Perclose </a:t>
            </a:r>
            <a:r>
              <a:rPr lang="en-US" sz="2000" err="1">
                <a:cs typeface="Arial"/>
              </a:rPr>
              <a:t>ProGlide</a:t>
            </a:r>
            <a:r>
              <a:rPr lang="en-US" sz="2000" dirty="0">
                <a:cs typeface="Arial"/>
              </a:rPr>
              <a:t> device was used for closure of the right femoral artery access site.</a:t>
            </a:r>
          </a:p>
          <a:p>
            <a:pPr marL="228600" indent="-228600">
              <a:lnSpc>
                <a:spcPct val="100000"/>
              </a:lnSpc>
              <a:spcBef>
                <a:spcPts val="0"/>
              </a:spcBef>
              <a:buAutoNum type="arabicPeriod"/>
            </a:pPr>
            <a:endParaRPr lang="en-US" sz="2000" dirty="0">
              <a:cs typeface="Arial"/>
            </a:endParaRPr>
          </a:p>
          <a:p>
            <a:pPr marL="0" indent="0">
              <a:lnSpc>
                <a:spcPct val="100000"/>
              </a:lnSpc>
              <a:spcBef>
                <a:spcPts val="0"/>
              </a:spcBef>
              <a:buNone/>
            </a:pPr>
            <a:endParaRPr lang="en-US" sz="2000" dirty="0">
              <a:cs typeface="Arial"/>
            </a:endParaRPr>
          </a:p>
          <a:p>
            <a:pPr marL="0" indent="0">
              <a:buNone/>
            </a:pPr>
            <a:endParaRPr lang="en-US" sz="3200" dirty="0">
              <a:cs typeface="Arial"/>
            </a:endParaRPr>
          </a:p>
        </p:txBody>
      </p:sp>
      <p:pic>
        <p:nvPicPr>
          <p:cNvPr id="5" name="Picture 7" descr="Icon&#10;&#10;Description automatically generated">
            <a:extLst>
              <a:ext uri="{FF2B5EF4-FFF2-40B4-BE49-F238E27FC236}">
                <a16:creationId xmlns:a16="http://schemas.microsoft.com/office/drawing/2014/main" id="{D52F1B52-1312-E212-53A7-7BAEBA70440B}"/>
              </a:ext>
            </a:extLst>
          </p:cNvPr>
          <p:cNvPicPr>
            <a:picLocks noChangeAspect="1"/>
          </p:cNvPicPr>
          <p:nvPr/>
        </p:nvPicPr>
        <p:blipFill>
          <a:blip r:embed="rId2"/>
          <a:stretch>
            <a:fillRect/>
          </a:stretch>
        </p:blipFill>
        <p:spPr>
          <a:xfrm>
            <a:off x="168275" y="6210300"/>
            <a:ext cx="552450" cy="457200"/>
          </a:xfrm>
          <a:prstGeom prst="rect">
            <a:avLst/>
          </a:prstGeom>
        </p:spPr>
      </p:pic>
      <p:sp>
        <p:nvSpPr>
          <p:cNvPr id="7" name="Subtitle 2">
            <a:extLst>
              <a:ext uri="{FF2B5EF4-FFF2-40B4-BE49-F238E27FC236}">
                <a16:creationId xmlns:a16="http://schemas.microsoft.com/office/drawing/2014/main" id="{636C8328-F16A-3677-073E-F790D7292448}"/>
              </a:ext>
            </a:extLst>
          </p:cNvPr>
          <p:cNvSpPr txBox="1">
            <a:spLocks/>
          </p:cNvSpPr>
          <p:nvPr/>
        </p:nvSpPr>
        <p:spPr>
          <a:xfrm>
            <a:off x="973392" y="522359"/>
            <a:ext cx="728478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Technique</a:t>
            </a:r>
            <a:endParaRPr lang="en-US" dirty="0">
              <a:solidFill>
                <a:schemeClr val="tx1"/>
              </a:solidFill>
            </a:endParaRPr>
          </a:p>
        </p:txBody>
      </p:sp>
    </p:spTree>
    <p:extLst>
      <p:ext uri="{BB962C8B-B14F-4D97-AF65-F5344CB8AC3E}">
        <p14:creationId xmlns:p14="http://schemas.microsoft.com/office/powerpoint/2010/main" val="2740179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3392" y="1983998"/>
            <a:ext cx="5224373" cy="3996460"/>
          </a:xfrm>
        </p:spPr>
        <p:txBody>
          <a:bodyPr vert="horz" lIns="0" tIns="0" rIns="0" bIns="45724" rtlCol="0" anchor="t">
            <a:noAutofit/>
          </a:bodyPr>
          <a:lstStyle/>
          <a:p>
            <a:pPr marL="0" indent="0">
              <a:buNone/>
            </a:pPr>
            <a:r>
              <a:rPr lang="en-US" sz="2400" b="1" u="sng" dirty="0"/>
              <a:t>Dosimetry</a:t>
            </a:r>
            <a:endParaRPr lang="en-US" dirty="0">
              <a:cs typeface="Arial"/>
            </a:endParaRPr>
          </a:p>
          <a:p>
            <a:pPr marL="171450" indent="-171450"/>
            <a:r>
              <a:rPr lang="en-US" sz="2400" dirty="0" err="1"/>
              <a:t>Angiosome</a:t>
            </a:r>
            <a:r>
              <a:rPr lang="en-US" sz="2400" dirty="0"/>
              <a:t> volume: 42 mL</a:t>
            </a:r>
            <a:endParaRPr lang="en-US"/>
          </a:p>
          <a:p>
            <a:pPr marL="171450" indent="-171450"/>
            <a:r>
              <a:rPr lang="en-US" sz="2400" dirty="0">
                <a:cs typeface="Arial"/>
              </a:rPr>
              <a:t>Treatment activity: 0.82 </a:t>
            </a:r>
            <a:r>
              <a:rPr lang="en-US" sz="2400" dirty="0" err="1">
                <a:cs typeface="Arial"/>
              </a:rPr>
              <a:t>GBq</a:t>
            </a:r>
            <a:endParaRPr lang="en-US" sz="2400">
              <a:cs typeface="Arial"/>
            </a:endParaRPr>
          </a:p>
          <a:p>
            <a:pPr marL="171450" indent="-171450"/>
            <a:r>
              <a:rPr lang="en-US" sz="2400" dirty="0">
                <a:cs typeface="Arial"/>
              </a:rPr>
              <a:t>MIRD dose: 904 Gy </a:t>
            </a:r>
          </a:p>
          <a:p>
            <a:pPr marL="171450" indent="-171450"/>
            <a:r>
              <a:rPr lang="en-US" sz="2400" dirty="0">
                <a:cs typeface="Arial"/>
              </a:rPr>
              <a:t>Particle number: 1.2 x 10</a:t>
            </a:r>
            <a:r>
              <a:rPr lang="en-US" sz="2400" baseline="30000" dirty="0">
                <a:cs typeface="Arial"/>
              </a:rPr>
              <a:t>6</a:t>
            </a:r>
          </a:p>
          <a:p>
            <a:pPr marL="171450" indent="-171450"/>
            <a:r>
              <a:rPr lang="en-US" sz="2400" dirty="0">
                <a:cs typeface="Arial"/>
              </a:rPr>
              <a:t>Specific activity: 683 </a:t>
            </a:r>
            <a:r>
              <a:rPr lang="en-US" sz="2400" dirty="0" err="1">
                <a:cs typeface="Arial"/>
              </a:rPr>
              <a:t>Bq</a:t>
            </a:r>
            <a:r>
              <a:rPr lang="en-US" sz="2400" dirty="0">
                <a:cs typeface="Arial"/>
              </a:rPr>
              <a:t> </a:t>
            </a:r>
            <a:endParaRPr lang="en-US"/>
          </a:p>
          <a:p>
            <a:pPr marL="628650" lvl="1" indent="-171450"/>
            <a:r>
              <a:rPr lang="en-US" sz="2000" dirty="0">
                <a:cs typeface="Arial"/>
              </a:rPr>
              <a:t>Assuming 2500 </a:t>
            </a:r>
            <a:r>
              <a:rPr lang="en-US" sz="2000" dirty="0" err="1">
                <a:cs typeface="Arial"/>
              </a:rPr>
              <a:t>Bq</a:t>
            </a:r>
            <a:r>
              <a:rPr lang="en-US" sz="2000" dirty="0">
                <a:cs typeface="Arial"/>
              </a:rPr>
              <a:t> at calibration</a:t>
            </a:r>
            <a:endParaRPr lang="en-US" sz="2400" dirty="0">
              <a:cs typeface="Arial"/>
            </a:endParaRPr>
          </a:p>
          <a:p>
            <a:pPr marL="628650" lvl="1" indent="-171450">
              <a:buClr>
                <a:srgbClr val="FFFFFF"/>
              </a:buClr>
            </a:pPr>
            <a:r>
              <a:rPr lang="en-US" sz="2000" dirty="0">
                <a:cs typeface="Arial"/>
              </a:rPr>
              <a:t>First week Friday </a:t>
            </a:r>
            <a:endParaRPr lang="en-US" sz="2400" dirty="0">
              <a:cs typeface="Arial"/>
            </a:endParaRPr>
          </a:p>
          <a:p>
            <a:pPr marL="171450" indent="-171450"/>
            <a:endParaRPr lang="en-US" sz="2400" dirty="0">
              <a:cs typeface="Arial"/>
            </a:endParaRPr>
          </a:p>
        </p:txBody>
      </p:sp>
      <p:sp>
        <p:nvSpPr>
          <p:cNvPr id="7" name="Subtitle 2">
            <a:extLst>
              <a:ext uri="{FF2B5EF4-FFF2-40B4-BE49-F238E27FC236}">
                <a16:creationId xmlns:a16="http://schemas.microsoft.com/office/drawing/2014/main" id="{7690F8D3-C6C9-40DA-8CE4-DD4522DDB541}"/>
              </a:ext>
            </a:extLst>
          </p:cNvPr>
          <p:cNvSpPr txBox="1">
            <a:spLocks/>
          </p:cNvSpPr>
          <p:nvPr/>
        </p:nvSpPr>
        <p:spPr>
          <a:xfrm>
            <a:off x="973392" y="522359"/>
            <a:ext cx="396561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Post-treatment</a:t>
            </a:r>
          </a:p>
        </p:txBody>
      </p:sp>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3"/>
          <a:stretch>
            <a:fillRect/>
          </a:stretch>
        </p:blipFill>
        <p:spPr>
          <a:xfrm>
            <a:off x="168275" y="6210300"/>
            <a:ext cx="552450" cy="457200"/>
          </a:xfrm>
          <a:prstGeom prst="rect">
            <a:avLst/>
          </a:prstGeom>
        </p:spPr>
      </p:pic>
      <p:pic>
        <p:nvPicPr>
          <p:cNvPr id="5" name="Picture 4" descr="A close-up of a x-ray of a person's body&#10;&#10;Description automatically generated">
            <a:extLst>
              <a:ext uri="{FF2B5EF4-FFF2-40B4-BE49-F238E27FC236}">
                <a16:creationId xmlns:a16="http://schemas.microsoft.com/office/drawing/2014/main" id="{904B3CC7-D982-A847-0995-84507BC73E20}"/>
              </a:ext>
            </a:extLst>
          </p:cNvPr>
          <p:cNvPicPr>
            <a:picLocks noChangeAspect="1"/>
          </p:cNvPicPr>
          <p:nvPr/>
        </p:nvPicPr>
        <p:blipFill rotWithShape="1">
          <a:blip r:embed="rId4"/>
          <a:srcRect l="16442"/>
          <a:stretch/>
        </p:blipFill>
        <p:spPr>
          <a:xfrm>
            <a:off x="7077922" y="375441"/>
            <a:ext cx="4473832" cy="4314626"/>
          </a:xfrm>
          <a:prstGeom prst="rect">
            <a:avLst/>
          </a:prstGeom>
        </p:spPr>
      </p:pic>
      <p:sp>
        <p:nvSpPr>
          <p:cNvPr id="3" name="TextBox 2">
            <a:extLst>
              <a:ext uri="{FF2B5EF4-FFF2-40B4-BE49-F238E27FC236}">
                <a16:creationId xmlns:a16="http://schemas.microsoft.com/office/drawing/2014/main" id="{275F6546-3CDE-81B2-E720-E6DCA4B9DF0A}"/>
              </a:ext>
            </a:extLst>
          </p:cNvPr>
          <p:cNvSpPr txBox="1"/>
          <p:nvPr/>
        </p:nvSpPr>
        <p:spPr>
          <a:xfrm>
            <a:off x="7074665" y="4889653"/>
            <a:ext cx="4478356"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rgbClr val="FFFFFF"/>
                </a:solidFill>
                <a:cs typeface="Calibri"/>
              </a:rPr>
              <a:t>Bremsstrahlung SPECT/CT after administration of Y90 glass microspheres demonstrated​ very conformal deposition of activity in a subcapsular location within segment 7. No extrahepatic​ activity identified.​</a:t>
            </a:r>
            <a:endParaRPr lang="en-US" dirty="0">
              <a:solidFill>
                <a:srgbClr val="FFFFFF"/>
              </a:solidFill>
              <a:cs typeface="Arial"/>
            </a:endParaRPr>
          </a:p>
          <a:p>
            <a:endParaRPr lang="en-US" sz="1600" dirty="0">
              <a:solidFill>
                <a:srgbClr val="FFFFFF"/>
              </a:solidFill>
              <a:cs typeface="Calibri"/>
            </a:endParaRPr>
          </a:p>
        </p:txBody>
      </p:sp>
    </p:spTree>
    <p:extLst>
      <p:ext uri="{BB962C8B-B14F-4D97-AF65-F5344CB8AC3E}">
        <p14:creationId xmlns:p14="http://schemas.microsoft.com/office/powerpoint/2010/main" val="784943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3392" y="1983998"/>
            <a:ext cx="4438008" cy="3996460"/>
          </a:xfrm>
        </p:spPr>
        <p:txBody>
          <a:bodyPr vert="horz" lIns="0" tIns="0" rIns="0" bIns="45724" rtlCol="0" anchor="t">
            <a:noAutofit/>
          </a:bodyPr>
          <a:lstStyle/>
          <a:p>
            <a:pPr marL="0" indent="0">
              <a:buNone/>
            </a:pPr>
            <a:r>
              <a:rPr lang="en-US" sz="2400" dirty="0">
                <a:cs typeface="Arial"/>
              </a:rPr>
              <a:t>Necrotic lesion in hepatic segment VII without evidence of residual or recurrent disease.</a:t>
            </a:r>
            <a:endParaRPr lang="en-US" dirty="0"/>
          </a:p>
          <a:p>
            <a:pPr marL="0" indent="0">
              <a:buNone/>
            </a:pPr>
            <a:endParaRPr lang="en-US" sz="2400" dirty="0">
              <a:cs typeface="Arial"/>
            </a:endParaRPr>
          </a:p>
          <a:p>
            <a:pPr marL="0" indent="0">
              <a:buNone/>
            </a:pPr>
            <a:r>
              <a:rPr lang="en-US" sz="2400" b="1" dirty="0">
                <a:solidFill>
                  <a:schemeClr val="accent2">
                    <a:lumMod val="60000"/>
                    <a:lumOff val="40000"/>
                  </a:schemeClr>
                </a:solidFill>
                <a:cs typeface="Arial"/>
              </a:rPr>
              <a:t>Complete response at 1 month.</a:t>
            </a:r>
            <a:endParaRPr lang="en-US" b="1" dirty="0">
              <a:solidFill>
                <a:schemeClr val="accent2">
                  <a:lumMod val="60000"/>
                  <a:lumOff val="40000"/>
                </a:schemeClr>
              </a:solidFill>
            </a:endParaRPr>
          </a:p>
        </p:txBody>
      </p:sp>
      <p:sp>
        <p:nvSpPr>
          <p:cNvPr id="7" name="Subtitle 2">
            <a:extLst>
              <a:ext uri="{FF2B5EF4-FFF2-40B4-BE49-F238E27FC236}">
                <a16:creationId xmlns:a16="http://schemas.microsoft.com/office/drawing/2014/main" id="{7690F8D3-C6C9-40DA-8CE4-DD4522DDB541}"/>
              </a:ext>
            </a:extLst>
          </p:cNvPr>
          <p:cNvSpPr txBox="1">
            <a:spLocks/>
          </p:cNvSpPr>
          <p:nvPr/>
        </p:nvSpPr>
        <p:spPr>
          <a:xfrm>
            <a:off x="973392" y="522359"/>
            <a:ext cx="396561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ea typeface="+mn-lt"/>
                <a:cs typeface="+mn-lt"/>
              </a:rPr>
              <a:t>Follow-up: 1 month</a:t>
            </a:r>
            <a:endParaRPr lang="en-US" dirty="0">
              <a:solidFill>
                <a:schemeClr val="tx1"/>
              </a:solidFill>
            </a:endParaRPr>
          </a:p>
        </p:txBody>
      </p:sp>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3"/>
          <a:stretch>
            <a:fillRect/>
          </a:stretch>
        </p:blipFill>
        <p:spPr>
          <a:xfrm>
            <a:off x="168275" y="6210300"/>
            <a:ext cx="552450" cy="457200"/>
          </a:xfrm>
          <a:prstGeom prst="rect">
            <a:avLst/>
          </a:prstGeom>
        </p:spPr>
      </p:pic>
      <p:pic>
        <p:nvPicPr>
          <p:cNvPr id="5" name="Picture 4" descr="A close-up of a mri&#10;&#10;Description automatically generated">
            <a:extLst>
              <a:ext uri="{FF2B5EF4-FFF2-40B4-BE49-F238E27FC236}">
                <a16:creationId xmlns:a16="http://schemas.microsoft.com/office/drawing/2014/main" id="{A878B0CB-1C57-DAFB-BB44-9B57E330F934}"/>
              </a:ext>
            </a:extLst>
          </p:cNvPr>
          <p:cNvPicPr>
            <a:picLocks noChangeAspect="1"/>
          </p:cNvPicPr>
          <p:nvPr/>
        </p:nvPicPr>
        <p:blipFill>
          <a:blip r:embed="rId4"/>
          <a:stretch>
            <a:fillRect/>
          </a:stretch>
        </p:blipFill>
        <p:spPr>
          <a:xfrm>
            <a:off x="5636230" y="700401"/>
            <a:ext cx="6090327" cy="4978507"/>
          </a:xfrm>
          <a:prstGeom prst="rect">
            <a:avLst/>
          </a:prstGeom>
        </p:spPr>
      </p:pic>
    </p:spTree>
    <p:extLst>
      <p:ext uri="{BB962C8B-B14F-4D97-AF65-F5344CB8AC3E}">
        <p14:creationId xmlns:p14="http://schemas.microsoft.com/office/powerpoint/2010/main" val="182954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3392" y="1983998"/>
            <a:ext cx="4653968" cy="3996460"/>
          </a:xfrm>
        </p:spPr>
        <p:txBody>
          <a:bodyPr vert="horz" lIns="0" tIns="0" rIns="0" bIns="45724" rtlCol="0" anchor="t">
            <a:noAutofit/>
          </a:bodyPr>
          <a:lstStyle/>
          <a:p>
            <a:pPr marL="171450" indent="-171450">
              <a:lnSpc>
                <a:spcPct val="100000"/>
              </a:lnSpc>
              <a:spcBef>
                <a:spcPts val="0"/>
              </a:spcBef>
            </a:pPr>
            <a:r>
              <a:rPr lang="en-US" sz="2200" dirty="0"/>
              <a:t>Radioembolization changes in segment VII without nodular enhancement to suggest local recurrence. </a:t>
            </a:r>
            <a:endParaRPr lang="en-US" sz="2200" dirty="0">
              <a:cs typeface="Arial"/>
            </a:endParaRPr>
          </a:p>
          <a:p>
            <a:pPr marL="171450" indent="-171450">
              <a:lnSpc>
                <a:spcPct val="100000"/>
              </a:lnSpc>
              <a:spcBef>
                <a:spcPts val="0"/>
              </a:spcBef>
            </a:pPr>
            <a:endParaRPr lang="en-US" sz="2200" dirty="0">
              <a:cs typeface="Arial"/>
            </a:endParaRPr>
          </a:p>
          <a:p>
            <a:pPr marL="171450" indent="-171450">
              <a:lnSpc>
                <a:spcPct val="100000"/>
              </a:lnSpc>
              <a:spcBef>
                <a:spcPts val="0"/>
              </a:spcBef>
            </a:pPr>
            <a:r>
              <a:rPr lang="en-US" sz="2200" b="1" dirty="0">
                <a:solidFill>
                  <a:schemeClr val="accent2">
                    <a:lumMod val="60000"/>
                    <a:lumOff val="40000"/>
                  </a:schemeClr>
                </a:solidFill>
                <a:cs typeface="Arial"/>
              </a:rPr>
              <a:t>Persistence of complete response.</a:t>
            </a:r>
          </a:p>
          <a:p>
            <a:pPr marL="171450" indent="-171450">
              <a:lnSpc>
                <a:spcPct val="100000"/>
              </a:lnSpc>
              <a:spcBef>
                <a:spcPts val="0"/>
              </a:spcBef>
            </a:pPr>
            <a:endParaRPr lang="en-US" sz="2200" dirty="0">
              <a:cs typeface="Arial"/>
            </a:endParaRPr>
          </a:p>
          <a:p>
            <a:pPr marL="171450" indent="-171450">
              <a:lnSpc>
                <a:spcPct val="100000"/>
              </a:lnSpc>
              <a:spcBef>
                <a:spcPts val="0"/>
              </a:spcBef>
            </a:pPr>
            <a:r>
              <a:rPr lang="en-US" sz="2200" b="1" dirty="0">
                <a:solidFill>
                  <a:schemeClr val="accent3">
                    <a:lumMod val="60000"/>
                    <a:lumOff val="40000"/>
                  </a:schemeClr>
                </a:solidFill>
                <a:cs typeface="Arial"/>
              </a:rPr>
              <a:t>Successful liver transplantation. </a:t>
            </a:r>
          </a:p>
        </p:txBody>
      </p:sp>
      <p:sp>
        <p:nvSpPr>
          <p:cNvPr id="7" name="Subtitle 2">
            <a:extLst>
              <a:ext uri="{FF2B5EF4-FFF2-40B4-BE49-F238E27FC236}">
                <a16:creationId xmlns:a16="http://schemas.microsoft.com/office/drawing/2014/main" id="{7690F8D3-C6C9-40DA-8CE4-DD4522DDB541}"/>
              </a:ext>
            </a:extLst>
          </p:cNvPr>
          <p:cNvSpPr txBox="1">
            <a:spLocks/>
          </p:cNvSpPr>
          <p:nvPr/>
        </p:nvSpPr>
        <p:spPr>
          <a:xfrm>
            <a:off x="973392" y="540720"/>
            <a:ext cx="4204311"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Follow-up: 4 months</a:t>
            </a:r>
          </a:p>
        </p:txBody>
      </p:sp>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3"/>
          <a:stretch>
            <a:fillRect/>
          </a:stretch>
        </p:blipFill>
        <p:spPr>
          <a:xfrm>
            <a:off x="168275" y="6210300"/>
            <a:ext cx="552450" cy="457200"/>
          </a:xfrm>
          <a:prstGeom prst="rect">
            <a:avLst/>
          </a:prstGeom>
        </p:spPr>
      </p:pic>
      <p:pic>
        <p:nvPicPr>
          <p:cNvPr id="5" name="Picture 4" descr="A close-up of a mri&#10;&#10;Description automatically generated">
            <a:extLst>
              <a:ext uri="{FF2B5EF4-FFF2-40B4-BE49-F238E27FC236}">
                <a16:creationId xmlns:a16="http://schemas.microsoft.com/office/drawing/2014/main" id="{916B7A50-5EBD-3A5E-54A2-1532946B3A0E}"/>
              </a:ext>
            </a:extLst>
          </p:cNvPr>
          <p:cNvPicPr>
            <a:picLocks noChangeAspect="1"/>
          </p:cNvPicPr>
          <p:nvPr/>
        </p:nvPicPr>
        <p:blipFill>
          <a:blip r:embed="rId4"/>
          <a:stretch>
            <a:fillRect/>
          </a:stretch>
        </p:blipFill>
        <p:spPr>
          <a:xfrm>
            <a:off x="5944860" y="611592"/>
            <a:ext cx="5787566" cy="5309174"/>
          </a:xfrm>
          <a:prstGeom prst="rect">
            <a:avLst/>
          </a:prstGeom>
        </p:spPr>
      </p:pic>
    </p:spTree>
    <p:extLst>
      <p:ext uri="{BB962C8B-B14F-4D97-AF65-F5344CB8AC3E}">
        <p14:creationId xmlns:p14="http://schemas.microsoft.com/office/powerpoint/2010/main" val="1649770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4"/>
          <p:cNvSpPr txBox="1">
            <a:spLocks noGrp="1"/>
          </p:cNvSpPr>
          <p:nvPr>
            <p:ph type="body" idx="1"/>
          </p:nvPr>
        </p:nvSpPr>
        <p:spPr>
          <a:xfrm>
            <a:off x="973392" y="1659104"/>
            <a:ext cx="7398026" cy="2911654"/>
          </a:xfrm>
          <a:prstGeom prst="rect">
            <a:avLst/>
          </a:prstGeom>
          <a:noFill/>
          <a:ln>
            <a:noFill/>
          </a:ln>
        </p:spPr>
        <p:txBody>
          <a:bodyPr spcFirstLastPara="1" wrap="square" lIns="0" tIns="0" rIns="0" bIns="45700" anchor="t" anchorCtr="0">
            <a:noAutofit/>
          </a:bodyPr>
          <a:lstStyle/>
          <a:p>
            <a:pPr marL="171450" lvl="0" indent="-171450" algn="l" rtl="0">
              <a:lnSpc>
                <a:spcPct val="100000"/>
              </a:lnSpc>
              <a:spcBef>
                <a:spcPts val="0"/>
              </a:spcBef>
              <a:spcAft>
                <a:spcPts val="0"/>
              </a:spcAft>
              <a:buSzPts val="2000"/>
              <a:buChar char="•"/>
            </a:pPr>
            <a:r>
              <a:rPr lang="en-US" sz="2000" dirty="0">
                <a:solidFill>
                  <a:srgbClr val="FF9565"/>
                </a:solidFill>
              </a:rPr>
              <a:t>Ablative</a:t>
            </a:r>
            <a:r>
              <a:rPr lang="en-US" sz="2000" dirty="0"/>
              <a:t> radioembolization to expendable volumes of liver</a:t>
            </a:r>
            <a:endParaRPr sz="2400" dirty="0"/>
          </a:p>
          <a:p>
            <a:pPr marL="171500" lvl="0" indent="0" algn="l" rtl="0">
              <a:lnSpc>
                <a:spcPct val="100000"/>
              </a:lnSpc>
              <a:spcBef>
                <a:spcPts val="0"/>
              </a:spcBef>
              <a:spcAft>
                <a:spcPts val="0"/>
              </a:spcAft>
              <a:buNone/>
            </a:pPr>
            <a:endParaRPr sz="2400" dirty="0"/>
          </a:p>
          <a:p>
            <a:pPr marL="171450" lvl="0" indent="-171450" algn="l" rtl="0">
              <a:lnSpc>
                <a:spcPct val="100000"/>
              </a:lnSpc>
              <a:spcBef>
                <a:spcPts val="400"/>
              </a:spcBef>
              <a:spcAft>
                <a:spcPts val="0"/>
              </a:spcAft>
              <a:buSzPts val="2000"/>
              <a:buChar char="•"/>
            </a:pPr>
            <a:r>
              <a:rPr lang="en-US" sz="2000" dirty="0"/>
              <a:t>Early-stage HCC: </a:t>
            </a:r>
            <a:endParaRPr sz="2000" dirty="0"/>
          </a:p>
          <a:p>
            <a:pPr marL="628650" lvl="1" indent="-171450" algn="l" rtl="0">
              <a:lnSpc>
                <a:spcPct val="100000"/>
              </a:lnSpc>
              <a:spcBef>
                <a:spcPts val="400"/>
              </a:spcBef>
              <a:spcAft>
                <a:spcPts val="0"/>
              </a:spcAft>
              <a:buClr>
                <a:srgbClr val="FFFFFF"/>
              </a:buClr>
              <a:buSzPts val="2000"/>
              <a:buChar char="•"/>
            </a:pPr>
            <a:r>
              <a:rPr lang="en-US" sz="2000" dirty="0"/>
              <a:t>Target tumor control comparable to thermal ablation and resection</a:t>
            </a:r>
            <a:endParaRPr sz="2000" dirty="0"/>
          </a:p>
          <a:p>
            <a:pPr marL="628839" lvl="0" indent="0" algn="l" rtl="0">
              <a:lnSpc>
                <a:spcPct val="100000"/>
              </a:lnSpc>
              <a:spcBef>
                <a:spcPts val="400"/>
              </a:spcBef>
              <a:spcAft>
                <a:spcPts val="0"/>
              </a:spcAft>
              <a:buNone/>
            </a:pPr>
            <a:endParaRPr sz="2000" dirty="0"/>
          </a:p>
          <a:p>
            <a:pPr marL="171450" lvl="0" indent="-171450" algn="l" rtl="0">
              <a:lnSpc>
                <a:spcPct val="100000"/>
              </a:lnSpc>
              <a:spcBef>
                <a:spcPts val="400"/>
              </a:spcBef>
              <a:spcAft>
                <a:spcPts val="0"/>
              </a:spcAft>
              <a:buSzPts val="2000"/>
              <a:buChar char="•"/>
            </a:pPr>
            <a:r>
              <a:rPr lang="en-US" sz="2000" dirty="0"/>
              <a:t>Complete pathologic response is associated with:</a:t>
            </a:r>
            <a:endParaRPr dirty="0"/>
          </a:p>
          <a:p>
            <a:pPr marL="628650" lvl="1" indent="-171450" algn="l" rtl="0">
              <a:lnSpc>
                <a:spcPct val="100000"/>
              </a:lnSpc>
              <a:spcBef>
                <a:spcPts val="400"/>
              </a:spcBef>
              <a:spcAft>
                <a:spcPts val="0"/>
              </a:spcAft>
              <a:buClr>
                <a:srgbClr val="FFFFFF"/>
              </a:buClr>
              <a:buSzPts val="2000"/>
              <a:buChar char="•"/>
            </a:pPr>
            <a:r>
              <a:rPr lang="en-US" sz="2000" dirty="0">
                <a:solidFill>
                  <a:srgbClr val="C2E9E7"/>
                </a:solidFill>
              </a:rPr>
              <a:t>Doses</a:t>
            </a:r>
            <a:r>
              <a:rPr lang="en-US" sz="2000" dirty="0"/>
              <a:t> &gt;500 Gy</a:t>
            </a:r>
            <a:endParaRPr dirty="0"/>
          </a:p>
          <a:p>
            <a:pPr marL="628650" lvl="1" indent="-171450" algn="l" rtl="0">
              <a:lnSpc>
                <a:spcPct val="100000"/>
              </a:lnSpc>
              <a:spcBef>
                <a:spcPts val="400"/>
              </a:spcBef>
              <a:spcAft>
                <a:spcPts val="0"/>
              </a:spcAft>
              <a:buClr>
                <a:srgbClr val="FFFFFF"/>
              </a:buClr>
              <a:buSzPts val="2000"/>
              <a:buChar char="•"/>
            </a:pPr>
            <a:r>
              <a:rPr lang="en-US" sz="2000" dirty="0">
                <a:solidFill>
                  <a:srgbClr val="C2E9E7"/>
                </a:solidFill>
              </a:rPr>
              <a:t>Specific activity</a:t>
            </a:r>
            <a:r>
              <a:rPr lang="en-US" sz="2000" dirty="0"/>
              <a:t> (up to 8-day decay)</a:t>
            </a:r>
            <a:endParaRPr dirty="0"/>
          </a:p>
          <a:p>
            <a:pPr marL="628650" lvl="1" indent="-44450" algn="l" rtl="0">
              <a:lnSpc>
                <a:spcPct val="100000"/>
              </a:lnSpc>
              <a:spcBef>
                <a:spcPts val="400"/>
              </a:spcBef>
              <a:spcAft>
                <a:spcPts val="0"/>
              </a:spcAft>
              <a:buClr>
                <a:srgbClr val="FFFFFF"/>
              </a:buClr>
              <a:buSzPts val="2000"/>
              <a:buNone/>
            </a:pPr>
            <a:endParaRPr sz="2000" dirty="0"/>
          </a:p>
          <a:p>
            <a:pPr marL="171450" lvl="0" indent="-44450" algn="l" rtl="0">
              <a:lnSpc>
                <a:spcPct val="100000"/>
              </a:lnSpc>
              <a:spcBef>
                <a:spcPts val="400"/>
              </a:spcBef>
              <a:spcAft>
                <a:spcPts val="0"/>
              </a:spcAft>
              <a:buClr>
                <a:srgbClr val="009CDE"/>
              </a:buClr>
              <a:buSzPts val="2000"/>
              <a:buNone/>
            </a:pPr>
            <a:endParaRPr sz="2000" dirty="0"/>
          </a:p>
          <a:p>
            <a:pPr marL="0" lvl="0" indent="0" algn="l" rtl="0">
              <a:lnSpc>
                <a:spcPct val="100000"/>
              </a:lnSpc>
              <a:spcBef>
                <a:spcPts val="400"/>
              </a:spcBef>
              <a:spcAft>
                <a:spcPts val="0"/>
              </a:spcAft>
              <a:buClr>
                <a:srgbClr val="009CDE"/>
              </a:buClr>
              <a:buSzPts val="2000"/>
              <a:buNone/>
            </a:pPr>
            <a:endParaRPr sz="2000" dirty="0"/>
          </a:p>
          <a:p>
            <a:pPr marL="628650" lvl="0" indent="-44450" algn="l" rtl="0">
              <a:lnSpc>
                <a:spcPct val="100000"/>
              </a:lnSpc>
              <a:spcBef>
                <a:spcPts val="400"/>
              </a:spcBef>
              <a:spcAft>
                <a:spcPts val="0"/>
              </a:spcAft>
              <a:buClr>
                <a:srgbClr val="FFFFFF"/>
              </a:buClr>
              <a:buSzPts val="2000"/>
              <a:buNone/>
            </a:pPr>
            <a:endParaRPr sz="2000" dirty="0"/>
          </a:p>
          <a:p>
            <a:pPr marL="171450" lvl="0" indent="-44450" algn="l" rtl="0">
              <a:lnSpc>
                <a:spcPct val="100000"/>
              </a:lnSpc>
              <a:spcBef>
                <a:spcPts val="1500"/>
              </a:spcBef>
              <a:spcAft>
                <a:spcPts val="0"/>
              </a:spcAft>
              <a:buSzPts val="2000"/>
              <a:buNone/>
            </a:pPr>
            <a:endParaRPr sz="2000" dirty="0"/>
          </a:p>
        </p:txBody>
      </p:sp>
      <p:sp>
        <p:nvSpPr>
          <p:cNvPr id="410" name="Google Shape;410;p4"/>
          <p:cNvSpPr txBox="1"/>
          <p:nvPr/>
        </p:nvSpPr>
        <p:spPr>
          <a:xfrm>
            <a:off x="973392" y="522359"/>
            <a:ext cx="6959223" cy="685979"/>
          </a:xfrm>
          <a:prstGeom prst="rect">
            <a:avLst/>
          </a:prstGeom>
          <a:noFill/>
          <a:ln>
            <a:noFill/>
          </a:ln>
        </p:spPr>
        <p:txBody>
          <a:bodyPr spcFirstLastPara="1" wrap="square" lIns="0" tIns="45725" rIns="0" bIns="45725" anchor="ctr" anchorCtr="0">
            <a:noAutofit/>
          </a:bodyPr>
          <a:lstStyle/>
          <a:p>
            <a:pPr marL="0" marR="0" lvl="0" indent="0" algn="l" rtl="0">
              <a:lnSpc>
                <a:spcPct val="100000"/>
              </a:lnSpc>
              <a:spcBef>
                <a:spcPts val="0"/>
              </a:spcBef>
              <a:spcAft>
                <a:spcPts val="0"/>
              </a:spcAft>
              <a:buClr>
                <a:schemeClr val="lt2"/>
              </a:buClr>
              <a:buSzPts val="3200"/>
              <a:buFont typeface="Arial"/>
              <a:buNone/>
            </a:pPr>
            <a:r>
              <a:rPr lang="en-US" sz="3200" b="1">
                <a:solidFill>
                  <a:schemeClr val="lt1"/>
                </a:solidFill>
                <a:latin typeface="Arial"/>
                <a:ea typeface="Arial"/>
                <a:cs typeface="Arial"/>
                <a:sym typeface="Arial"/>
              </a:rPr>
              <a:t>Radiation segmentectomy </a:t>
            </a:r>
            <a:endParaRPr/>
          </a:p>
        </p:txBody>
      </p:sp>
      <p:pic>
        <p:nvPicPr>
          <p:cNvPr id="411" name="Google Shape;411;p4" descr="Icon&#10;&#10;Description automatically generated"/>
          <p:cNvPicPr preferRelativeResize="0"/>
          <p:nvPr/>
        </p:nvPicPr>
        <p:blipFill rotWithShape="1">
          <a:blip r:embed="rId3">
            <a:alphaModFix/>
          </a:blip>
          <a:srcRect/>
          <a:stretch/>
        </p:blipFill>
        <p:spPr>
          <a:xfrm>
            <a:off x="168275" y="6210300"/>
            <a:ext cx="552450" cy="457200"/>
          </a:xfrm>
          <a:prstGeom prst="rect">
            <a:avLst/>
          </a:prstGeom>
          <a:noFill/>
          <a:ln>
            <a:noFill/>
          </a:ln>
        </p:spPr>
      </p:pic>
      <p:pic>
        <p:nvPicPr>
          <p:cNvPr id="413" name="Google Shape;413;p4" descr="Icon&#10;&#10;Description automatically generated"/>
          <p:cNvPicPr preferRelativeResize="0"/>
          <p:nvPr/>
        </p:nvPicPr>
        <p:blipFill rotWithShape="1">
          <a:blip r:embed="rId4">
            <a:alphaModFix/>
          </a:blip>
          <a:srcRect/>
          <a:stretch/>
        </p:blipFill>
        <p:spPr>
          <a:xfrm>
            <a:off x="9129051" y="2221650"/>
            <a:ext cx="2432275" cy="1560800"/>
          </a:xfrm>
          <a:prstGeom prst="rect">
            <a:avLst/>
          </a:prstGeom>
          <a:noFill/>
          <a:ln>
            <a:noFill/>
          </a:ln>
        </p:spPr>
      </p:pic>
      <p:sp>
        <p:nvSpPr>
          <p:cNvPr id="414" name="Google Shape;414;p4"/>
          <p:cNvSpPr/>
          <p:nvPr/>
        </p:nvSpPr>
        <p:spPr>
          <a:xfrm rot="9395007">
            <a:off x="9143959" y="2481879"/>
            <a:ext cx="952661" cy="1007245"/>
          </a:xfrm>
          <a:prstGeom prst="triangle">
            <a:avLst>
              <a:gd name="adj" fmla="val 50000"/>
            </a:avLst>
          </a:prstGeom>
          <a:solidFill>
            <a:srgbClr val="FFDD00"/>
          </a:solidFill>
          <a:ln w="19050" cap="flat" cmpd="sng">
            <a:solidFill>
              <a:srgbClr val="FFDD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15" name="Google Shape;415;p4"/>
          <p:cNvSpPr/>
          <p:nvPr/>
        </p:nvSpPr>
        <p:spPr>
          <a:xfrm>
            <a:off x="9309860" y="2663370"/>
            <a:ext cx="500700" cy="414600"/>
          </a:xfrm>
          <a:prstGeom prst="ellipse">
            <a:avLst/>
          </a:prstGeom>
          <a:solidFill>
            <a:srgbClr val="9D9D9D"/>
          </a:solidFill>
          <a:ln w="190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extLst>
      <p:ext uri="{BB962C8B-B14F-4D97-AF65-F5344CB8AC3E}">
        <p14:creationId xmlns:p14="http://schemas.microsoft.com/office/powerpoint/2010/main" val="636687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Oval 84">
            <a:extLst>
              <a:ext uri="{FF2B5EF4-FFF2-40B4-BE49-F238E27FC236}">
                <a16:creationId xmlns:a16="http://schemas.microsoft.com/office/drawing/2014/main" id="{D07A6A38-D353-4443-B2E8-A83389750358}"/>
              </a:ext>
            </a:extLst>
          </p:cNvPr>
          <p:cNvSpPr/>
          <p:nvPr/>
        </p:nvSpPr>
        <p:spPr>
          <a:xfrm>
            <a:off x="6943979" y="2075963"/>
            <a:ext cx="3002407" cy="2706074"/>
          </a:xfrm>
          <a:prstGeom prst="ellipse">
            <a:avLst/>
          </a:prstGeom>
          <a:solidFill>
            <a:schemeClr val="tx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Y-90</a:t>
            </a:r>
          </a:p>
        </p:txBody>
      </p:sp>
      <p:pic>
        <p:nvPicPr>
          <p:cNvPr id="86" name="Picture 2">
            <a:extLst>
              <a:ext uri="{FF2B5EF4-FFF2-40B4-BE49-F238E27FC236}">
                <a16:creationId xmlns:a16="http://schemas.microsoft.com/office/drawing/2014/main" id="{C52281AD-C371-4467-8EB2-01AA2CC2EA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9852" y="3340508"/>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2">
            <a:extLst>
              <a:ext uri="{FF2B5EF4-FFF2-40B4-BE49-F238E27FC236}">
                <a16:creationId xmlns:a16="http://schemas.microsoft.com/office/drawing/2014/main" id="{B65185FF-E436-4C24-8E9D-9D161D3313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1846" y="2270598"/>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2">
            <a:extLst>
              <a:ext uri="{FF2B5EF4-FFF2-40B4-BE49-F238E27FC236}">
                <a16:creationId xmlns:a16="http://schemas.microsoft.com/office/drawing/2014/main" id="{CFF1E42D-448B-40FE-8A4B-A6BEB0B0DD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1807" y="1511709"/>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2">
            <a:extLst>
              <a:ext uri="{FF2B5EF4-FFF2-40B4-BE49-F238E27FC236}">
                <a16:creationId xmlns:a16="http://schemas.microsoft.com/office/drawing/2014/main" id="{6752896A-152A-403C-A757-1615EC56CE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4892" y="4292230"/>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2">
            <a:extLst>
              <a:ext uri="{FF2B5EF4-FFF2-40B4-BE49-F238E27FC236}">
                <a16:creationId xmlns:a16="http://schemas.microsoft.com/office/drawing/2014/main" id="{0AEB072B-035A-4A12-9CA8-FFE9A971EB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957" y="1081886"/>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2">
            <a:extLst>
              <a:ext uri="{FF2B5EF4-FFF2-40B4-BE49-F238E27FC236}">
                <a16:creationId xmlns:a16="http://schemas.microsoft.com/office/drawing/2014/main" id="{2390F4FF-835C-47C9-B5FE-E7318C5A68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9019" y="4782037"/>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2">
            <a:extLst>
              <a:ext uri="{FF2B5EF4-FFF2-40B4-BE49-F238E27FC236}">
                <a16:creationId xmlns:a16="http://schemas.microsoft.com/office/drawing/2014/main" id="{4EC666B7-5A65-45AB-8C8A-E2BE05EB12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7705" y="1212365"/>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2">
            <a:extLst>
              <a:ext uri="{FF2B5EF4-FFF2-40B4-BE49-F238E27FC236}">
                <a16:creationId xmlns:a16="http://schemas.microsoft.com/office/drawing/2014/main" id="{2F6DEACD-BED9-4D80-A9F2-281ABE1FBC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1316" y="1642188"/>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2">
            <a:extLst>
              <a:ext uri="{FF2B5EF4-FFF2-40B4-BE49-F238E27FC236}">
                <a16:creationId xmlns:a16="http://schemas.microsoft.com/office/drawing/2014/main" id="{0806C229-16E1-4E57-ADCD-BF5936E634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8464" y="4916468"/>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2">
            <a:extLst>
              <a:ext uri="{FF2B5EF4-FFF2-40B4-BE49-F238E27FC236}">
                <a16:creationId xmlns:a16="http://schemas.microsoft.com/office/drawing/2014/main" id="{658A5F0C-E6EC-43CD-89F3-EBE1E37B12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5296" y="2434675"/>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121" name="Picture 2">
            <a:extLst>
              <a:ext uri="{FF2B5EF4-FFF2-40B4-BE49-F238E27FC236}">
                <a16:creationId xmlns:a16="http://schemas.microsoft.com/office/drawing/2014/main" id="{B7A08BE9-98A4-4849-A375-D7C8565AFC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1455" y="3429000"/>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2">
            <a:extLst>
              <a:ext uri="{FF2B5EF4-FFF2-40B4-BE49-F238E27FC236}">
                <a16:creationId xmlns:a16="http://schemas.microsoft.com/office/drawing/2014/main" id="{8E5B096E-821A-48D2-8147-0ABEDAA7B5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2224" y="4722053"/>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123" name="Picture 2">
            <a:extLst>
              <a:ext uri="{FF2B5EF4-FFF2-40B4-BE49-F238E27FC236}">
                <a16:creationId xmlns:a16="http://schemas.microsoft.com/office/drawing/2014/main" id="{00A633B7-54D0-41B5-BEC7-D7B93041A3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4937" y="4288646"/>
            <a:ext cx="630139" cy="859646"/>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2">
            <a:extLst>
              <a:ext uri="{FF2B5EF4-FFF2-40B4-BE49-F238E27FC236}">
                <a16:creationId xmlns:a16="http://schemas.microsoft.com/office/drawing/2014/main" id="{1B6CCE84-F1C4-437A-BA19-5748AC7ED6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328" y="1314845"/>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2">
            <a:extLst>
              <a:ext uri="{FF2B5EF4-FFF2-40B4-BE49-F238E27FC236}">
                <a16:creationId xmlns:a16="http://schemas.microsoft.com/office/drawing/2014/main" id="{8CE918A7-3E72-40C8-8D22-E86D948B1E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1807" y="796602"/>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2">
            <a:extLst>
              <a:ext uri="{FF2B5EF4-FFF2-40B4-BE49-F238E27FC236}">
                <a16:creationId xmlns:a16="http://schemas.microsoft.com/office/drawing/2014/main" id="{85618AC6-4DCC-451A-8670-FF10F4409B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957" y="409439"/>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27" name="Picture 2">
            <a:extLst>
              <a:ext uri="{FF2B5EF4-FFF2-40B4-BE49-F238E27FC236}">
                <a16:creationId xmlns:a16="http://schemas.microsoft.com/office/drawing/2014/main" id="{6B7FF689-F0D1-4BC3-8CA8-9BDC752E4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4394" y="2048862"/>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1" name="Picture 2">
            <a:extLst>
              <a:ext uri="{FF2B5EF4-FFF2-40B4-BE49-F238E27FC236}">
                <a16:creationId xmlns:a16="http://schemas.microsoft.com/office/drawing/2014/main" id="{4DA9545A-4279-4245-B224-B7744D8721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7006" y="3770331"/>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2" name="Picture 2">
            <a:extLst>
              <a:ext uri="{FF2B5EF4-FFF2-40B4-BE49-F238E27FC236}">
                <a16:creationId xmlns:a16="http://schemas.microsoft.com/office/drawing/2014/main" id="{B7DDD6A1-87A8-420F-8D33-C62338EE8A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4394" y="4670298"/>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3" name="Picture 2">
            <a:extLst>
              <a:ext uri="{FF2B5EF4-FFF2-40B4-BE49-F238E27FC236}">
                <a16:creationId xmlns:a16="http://schemas.microsoft.com/office/drawing/2014/main" id="{3C5B96B2-CF9E-4EF9-8456-758EACE270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9903" y="5351345"/>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2">
            <a:extLst>
              <a:ext uri="{FF2B5EF4-FFF2-40B4-BE49-F238E27FC236}">
                <a16:creationId xmlns:a16="http://schemas.microsoft.com/office/drawing/2014/main" id="{E160FF6F-97F8-40BF-AE33-ED2EAFF9D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2228" y="5722914"/>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2">
            <a:extLst>
              <a:ext uri="{FF2B5EF4-FFF2-40B4-BE49-F238E27FC236}">
                <a16:creationId xmlns:a16="http://schemas.microsoft.com/office/drawing/2014/main" id="{4C6BE198-D984-42F8-B83E-5B6C8BFA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7423" y="492770"/>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6" name="Picture 2">
            <a:extLst>
              <a:ext uri="{FF2B5EF4-FFF2-40B4-BE49-F238E27FC236}">
                <a16:creationId xmlns:a16="http://schemas.microsoft.com/office/drawing/2014/main" id="{36AC2C7C-8704-4E4B-B025-D5267E1E0B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0714" y="5867885"/>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7" name="Picture 2">
            <a:extLst>
              <a:ext uri="{FF2B5EF4-FFF2-40B4-BE49-F238E27FC236}">
                <a16:creationId xmlns:a16="http://schemas.microsoft.com/office/drawing/2014/main" id="{203E883B-E10D-4941-B5AF-596ACA008B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7423" y="5910545"/>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8" name="Picture 2">
            <a:extLst>
              <a:ext uri="{FF2B5EF4-FFF2-40B4-BE49-F238E27FC236}">
                <a16:creationId xmlns:a16="http://schemas.microsoft.com/office/drawing/2014/main" id="{2027D475-1668-42F8-9101-DCCECD68DA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9573" y="734169"/>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39" name="Picture 2">
            <a:extLst>
              <a:ext uri="{FF2B5EF4-FFF2-40B4-BE49-F238E27FC236}">
                <a16:creationId xmlns:a16="http://schemas.microsoft.com/office/drawing/2014/main" id="{E559DC60-04F6-4CE5-8860-1D12BB9920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0642" y="1097884"/>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40" name="Picture 2">
            <a:extLst>
              <a:ext uri="{FF2B5EF4-FFF2-40B4-BE49-F238E27FC236}">
                <a16:creationId xmlns:a16="http://schemas.microsoft.com/office/drawing/2014/main" id="{0CACD39B-2CA5-4E24-8B31-D9DC9A060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3606" y="1760256"/>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41" name="Picture 2">
            <a:extLst>
              <a:ext uri="{FF2B5EF4-FFF2-40B4-BE49-F238E27FC236}">
                <a16:creationId xmlns:a16="http://schemas.microsoft.com/office/drawing/2014/main" id="{775FE188-67D5-43F3-9891-0871DFF528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4546" y="5784554"/>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42" name="Picture 2">
            <a:extLst>
              <a:ext uri="{FF2B5EF4-FFF2-40B4-BE49-F238E27FC236}">
                <a16:creationId xmlns:a16="http://schemas.microsoft.com/office/drawing/2014/main" id="{F9C00EE8-778A-4694-88BC-F672A007A4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7711" y="2549568"/>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2">
            <a:extLst>
              <a:ext uri="{FF2B5EF4-FFF2-40B4-BE49-F238E27FC236}">
                <a16:creationId xmlns:a16="http://schemas.microsoft.com/office/drawing/2014/main" id="{6B8DE2DA-60D3-424E-ADED-E61E3E61C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71444" y="3259719"/>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2">
            <a:extLst>
              <a:ext uri="{FF2B5EF4-FFF2-40B4-BE49-F238E27FC236}">
                <a16:creationId xmlns:a16="http://schemas.microsoft.com/office/drawing/2014/main" id="{84DCBA28-CB73-4A6A-B9DF-9922B2E197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8692" y="5469778"/>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45" name="Picture 2">
            <a:extLst>
              <a:ext uri="{FF2B5EF4-FFF2-40B4-BE49-F238E27FC236}">
                <a16:creationId xmlns:a16="http://schemas.microsoft.com/office/drawing/2014/main" id="{21ADFD80-7A36-4116-95FD-3BF50DF9C8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5796" y="4857954"/>
            <a:ext cx="425648" cy="580676"/>
          </a:xfrm>
          <a:prstGeom prst="rect">
            <a:avLst/>
          </a:prstGeom>
          <a:noFill/>
          <a:extLst>
            <a:ext uri="{909E8E84-426E-40DD-AFC4-6F175D3DCCD1}">
              <a14:hiddenFill xmlns:a14="http://schemas.microsoft.com/office/drawing/2010/main">
                <a:solidFill>
                  <a:srgbClr val="FFFFFF"/>
                </a:solidFill>
              </a14:hiddenFill>
            </a:ext>
          </a:extLst>
        </p:spPr>
      </p:pic>
      <p:pic>
        <p:nvPicPr>
          <p:cNvPr id="146" name="Picture 2">
            <a:extLst>
              <a:ext uri="{FF2B5EF4-FFF2-40B4-BE49-F238E27FC236}">
                <a16:creationId xmlns:a16="http://schemas.microsoft.com/office/drawing/2014/main" id="{949CB7B7-99EE-4133-8924-74B76F046C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8270" y="4089622"/>
            <a:ext cx="425648" cy="580676"/>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a:extLst>
              <a:ext uri="{FF2B5EF4-FFF2-40B4-BE49-F238E27FC236}">
                <a16:creationId xmlns:a16="http://schemas.microsoft.com/office/drawing/2014/main" id="{8295A4C5-F4CA-4247-8FE7-7875F564A3CC}"/>
              </a:ext>
            </a:extLst>
          </p:cNvPr>
          <p:cNvCxnSpPr>
            <a:cxnSpLocks/>
          </p:cNvCxnSpPr>
          <p:nvPr/>
        </p:nvCxnSpPr>
        <p:spPr>
          <a:xfrm flipH="1" flipV="1">
            <a:off x="4638293" y="3016898"/>
            <a:ext cx="1967258" cy="277423"/>
          </a:xfrm>
          <a:prstGeom prst="straightConnector1">
            <a:avLst/>
          </a:prstGeom>
          <a:ln w="76200">
            <a:tailEnd type="triangle"/>
          </a:ln>
        </p:spPr>
        <p:style>
          <a:lnRef idx="1">
            <a:schemeClr val="accent6"/>
          </a:lnRef>
          <a:fillRef idx="0">
            <a:schemeClr val="accent6"/>
          </a:fillRef>
          <a:effectRef idx="0">
            <a:schemeClr val="accent6"/>
          </a:effectRef>
          <a:fontRef idx="minor">
            <a:schemeClr val="tx1"/>
          </a:fontRef>
        </p:style>
      </p:cxnSp>
      <p:sp>
        <p:nvSpPr>
          <p:cNvPr id="11" name="TextBox 10">
            <a:extLst>
              <a:ext uri="{FF2B5EF4-FFF2-40B4-BE49-F238E27FC236}">
                <a16:creationId xmlns:a16="http://schemas.microsoft.com/office/drawing/2014/main" id="{7D6D8F29-4606-48A0-BC4B-F327CEE08CC9}"/>
              </a:ext>
            </a:extLst>
          </p:cNvPr>
          <p:cNvSpPr txBox="1"/>
          <p:nvPr/>
        </p:nvSpPr>
        <p:spPr>
          <a:xfrm rot="485383">
            <a:off x="4753347" y="2694129"/>
            <a:ext cx="1617306" cy="400110"/>
          </a:xfrm>
          <a:prstGeom prst="rect">
            <a:avLst/>
          </a:prstGeom>
          <a:noFill/>
        </p:spPr>
        <p:txBody>
          <a:bodyPr wrap="square" rtlCol="0">
            <a:spAutoFit/>
          </a:bodyPr>
          <a:lstStyle/>
          <a:p>
            <a:pPr algn="ctr"/>
            <a:r>
              <a:rPr lang="en-US" sz="2000" b="1" dirty="0">
                <a:solidFill>
                  <a:schemeClr val="accent6"/>
                </a:solidFill>
              </a:rPr>
              <a:t>2-11 mm</a:t>
            </a:r>
          </a:p>
        </p:txBody>
      </p:sp>
      <p:sp>
        <p:nvSpPr>
          <p:cNvPr id="3" name="Content Placeholder 1">
            <a:extLst>
              <a:ext uri="{FF2B5EF4-FFF2-40B4-BE49-F238E27FC236}">
                <a16:creationId xmlns:a16="http://schemas.microsoft.com/office/drawing/2014/main" id="{773557DE-2DF6-CD90-C63C-391EF6D49762}"/>
              </a:ext>
            </a:extLst>
          </p:cNvPr>
          <p:cNvSpPr txBox="1">
            <a:spLocks/>
          </p:cNvSpPr>
          <p:nvPr/>
        </p:nvSpPr>
        <p:spPr>
          <a:xfrm>
            <a:off x="604572" y="994864"/>
            <a:ext cx="3137436" cy="4875686"/>
          </a:xfrm>
          <a:prstGeom prst="rect">
            <a:avLst/>
          </a:prstGeom>
        </p:spPr>
        <p:txBody>
          <a:bodyPr vert="horz" lIns="0" tIns="0" rIns="0" bIns="45724" rtlCol="0" anchor="t">
            <a:noAutofit/>
          </a:bodyPr>
          <a:lstStyle>
            <a:lvl1pPr marL="171501" indent="-171501" algn="l" defTabSz="914758" rtl="0" eaLnBrk="1" latinLnBrk="0" hangingPunct="1">
              <a:lnSpc>
                <a:spcPct val="90000"/>
              </a:lnSpc>
              <a:spcBef>
                <a:spcPts val="1500"/>
              </a:spcBef>
              <a:buClr>
                <a:schemeClr val="accent1"/>
              </a:buClr>
              <a:buFont typeface="Arial" pitchFamily="34" charset="0"/>
              <a:buChar char="•"/>
              <a:defRPr sz="2401" kern="1200">
                <a:solidFill>
                  <a:schemeClr val="tx1"/>
                </a:solidFill>
                <a:latin typeface="+mn-lt"/>
                <a:ea typeface="+mn-ea"/>
                <a:cs typeface="+mn-cs"/>
              </a:defRPr>
            </a:lvl1pPr>
            <a:lvl2pPr marL="628839"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2pPr>
            <a:lvl3pPr marL="1086176"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3pPr>
            <a:lvl4pPr marL="1543513"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4pPr>
            <a:lvl5pPr marL="2000850"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5pPr>
            <a:lvl6pPr marL="251558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6pPr>
            <a:lvl7pPr marL="297296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7pPr>
            <a:lvl8pPr marL="3430343"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8pPr>
            <a:lvl9pPr marL="3887722"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9pPr>
          </a:lstStyle>
          <a:p>
            <a:pPr marL="171450" indent="-171450"/>
            <a:r>
              <a:rPr lang="en-US" sz="1800" dirty="0"/>
              <a:t>Yttrium-90 </a:t>
            </a:r>
            <a:r>
              <a:rPr lang="en-US" sz="1800" dirty="0">
                <a:cs typeface="Arial"/>
              </a:rPr>
              <a:t>β-particle emission energy spectrum:</a:t>
            </a:r>
          </a:p>
          <a:p>
            <a:pPr marL="628650" lvl="1" indent="-171450"/>
            <a:r>
              <a:rPr lang="en-US" sz="1800" dirty="0">
                <a:cs typeface="Arial"/>
              </a:rPr>
              <a:t>Mean tissue penetration depth 2.5 mm (highest probability particle)</a:t>
            </a:r>
          </a:p>
          <a:p>
            <a:pPr marL="628650" lvl="1" indent="-171450">
              <a:buClr>
                <a:srgbClr val="FFFFFF"/>
              </a:buClr>
            </a:pPr>
            <a:r>
              <a:rPr lang="en-US" sz="1800" dirty="0">
                <a:cs typeface="Arial"/>
              </a:rPr>
              <a:t>Maximum 11 mm (lowest probability particle)</a:t>
            </a:r>
          </a:p>
          <a:p>
            <a:pPr marL="628650" lvl="1" indent="-171450">
              <a:buClr>
                <a:srgbClr val="FFFFFF"/>
              </a:buClr>
            </a:pPr>
            <a:r>
              <a:rPr lang="en-US" sz="1800" dirty="0">
                <a:cs typeface="Arial"/>
              </a:rPr>
              <a:t>90% deposition within 5.3 mm </a:t>
            </a:r>
          </a:p>
          <a:p>
            <a:pPr marL="628650" lvl="1" indent="-171450">
              <a:buClr>
                <a:srgbClr val="FFFFFF"/>
              </a:buClr>
            </a:pPr>
            <a:endParaRPr lang="en-US" sz="1800" dirty="0">
              <a:latin typeface="Arial"/>
              <a:cs typeface="Arial"/>
            </a:endParaRPr>
          </a:p>
          <a:p>
            <a:pPr marL="171450" indent="-171450"/>
            <a:r>
              <a:rPr lang="en-US" sz="1800" dirty="0">
                <a:latin typeface="Arial"/>
                <a:cs typeface="Times New Roman"/>
              </a:rPr>
              <a:t>Higher radiation dose and specific activity increase the number of intra-tumoral high energy β-particle decay events.</a:t>
            </a:r>
            <a:endParaRPr lang="en-US" sz="1800" dirty="0">
              <a:latin typeface="Arial"/>
              <a:cs typeface="Arial"/>
            </a:endParaRPr>
          </a:p>
          <a:p>
            <a:pPr marL="0" indent="0">
              <a:buNone/>
            </a:pPr>
            <a:endParaRPr lang="en-US" sz="1800" dirty="0">
              <a:latin typeface="Arial"/>
              <a:cs typeface="Arial"/>
            </a:endParaRPr>
          </a:p>
        </p:txBody>
      </p:sp>
    </p:spTree>
    <p:extLst>
      <p:ext uri="{BB962C8B-B14F-4D97-AF65-F5344CB8AC3E}">
        <p14:creationId xmlns:p14="http://schemas.microsoft.com/office/powerpoint/2010/main" val="680034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3392" y="1764190"/>
            <a:ext cx="10221333" cy="3996460"/>
          </a:xfrm>
        </p:spPr>
        <p:txBody>
          <a:bodyPr vert="horz" lIns="0" tIns="0" rIns="0" bIns="45724" rtlCol="0" anchor="t">
            <a:noAutofit/>
          </a:bodyPr>
          <a:lstStyle/>
          <a:p>
            <a:pPr marL="171450" indent="-171450"/>
            <a:r>
              <a:rPr lang="en-US" sz="2400" dirty="0"/>
              <a:t>Radiation segmentectomy is an ablative therapy and is potentially curative in small HCC </a:t>
            </a:r>
            <a:endParaRPr lang="en-US" sz="2400" dirty="0">
              <a:cs typeface="Arial"/>
            </a:endParaRPr>
          </a:p>
          <a:p>
            <a:pPr marL="171450" indent="-171450"/>
            <a:endParaRPr lang="en-US" sz="2400" dirty="0">
              <a:cs typeface="Arial"/>
            </a:endParaRPr>
          </a:p>
          <a:p>
            <a:pPr marL="171450" indent="-171450"/>
            <a:r>
              <a:rPr lang="en-US" sz="2400" dirty="0">
                <a:cs typeface="Arial"/>
              </a:rPr>
              <a:t>Intensifying dose and specific activity can optimize the ablative capacity of Y90 glass microspheres.</a:t>
            </a:r>
          </a:p>
          <a:p>
            <a:pPr marL="628650" lvl="1" indent="-171450">
              <a:buClr>
                <a:srgbClr val="FFFFFF"/>
              </a:buClr>
            </a:pPr>
            <a:r>
              <a:rPr lang="en-US" sz="1800" dirty="0">
                <a:cs typeface="Arial"/>
              </a:rPr>
              <a:t>Mitigate radiation watershed arising from heterogeneous microsphere distribution.</a:t>
            </a:r>
          </a:p>
          <a:p>
            <a:pPr marL="628650" lvl="1" indent="-171450">
              <a:buClr>
                <a:srgbClr val="FFFFFF"/>
              </a:buClr>
            </a:pPr>
            <a:r>
              <a:rPr lang="en-US" sz="1800" dirty="0">
                <a:cs typeface="Arial"/>
              </a:rPr>
              <a:t>Generate an ablative radiation margin which can improve tumor response.</a:t>
            </a:r>
          </a:p>
          <a:p>
            <a:pPr marL="0" indent="0">
              <a:buNone/>
            </a:pPr>
            <a:endParaRPr lang="en-US" sz="2400" dirty="0">
              <a:cs typeface="Arial"/>
            </a:endParaRPr>
          </a:p>
          <a:p>
            <a:pPr marL="171450" indent="-171450"/>
            <a:r>
              <a:rPr lang="en-US" sz="2400" dirty="0">
                <a:cs typeface="Arial"/>
              </a:rPr>
              <a:t>Treatment response for high dose radiation segmentectomy can be seen earlier (~1 month) vs </a:t>
            </a:r>
            <a:r>
              <a:rPr lang="en-US" sz="2400" dirty="0">
                <a:solidFill>
                  <a:srgbClr val="FFFFFF"/>
                </a:solidFill>
                <a:ea typeface="+mn-lt"/>
                <a:cs typeface="+mn-lt"/>
              </a:rPr>
              <a:t>~</a:t>
            </a:r>
            <a:r>
              <a:rPr lang="en-US" sz="2400" dirty="0">
                <a:solidFill>
                  <a:srgbClr val="E8EAED"/>
                </a:solidFill>
                <a:cs typeface="Arial"/>
              </a:rPr>
              <a:t>3-</a:t>
            </a:r>
            <a:r>
              <a:rPr lang="en-US" sz="2400" dirty="0">
                <a:cs typeface="Arial"/>
              </a:rPr>
              <a:t>6 months for standard ablative radioembolization </a:t>
            </a:r>
          </a:p>
        </p:txBody>
      </p:sp>
      <p:sp>
        <p:nvSpPr>
          <p:cNvPr id="7" name="Subtitle 2">
            <a:extLst>
              <a:ext uri="{FF2B5EF4-FFF2-40B4-BE49-F238E27FC236}">
                <a16:creationId xmlns:a16="http://schemas.microsoft.com/office/drawing/2014/main" id="{7690F8D3-C6C9-40DA-8CE4-DD4522DDB541}"/>
              </a:ext>
            </a:extLst>
          </p:cNvPr>
          <p:cNvSpPr txBox="1">
            <a:spLocks/>
          </p:cNvSpPr>
          <p:nvPr/>
        </p:nvSpPr>
        <p:spPr>
          <a:xfrm>
            <a:off x="973392" y="522359"/>
            <a:ext cx="396561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Key Points</a:t>
            </a:r>
          </a:p>
        </p:txBody>
      </p:sp>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2"/>
          <a:stretch>
            <a:fillRect/>
          </a:stretch>
        </p:blipFill>
        <p:spPr>
          <a:xfrm>
            <a:off x="168275" y="6210300"/>
            <a:ext cx="552450" cy="457200"/>
          </a:xfrm>
          <a:prstGeom prst="rect">
            <a:avLst/>
          </a:prstGeom>
        </p:spPr>
      </p:pic>
    </p:spTree>
    <p:extLst>
      <p:ext uri="{BB962C8B-B14F-4D97-AF65-F5344CB8AC3E}">
        <p14:creationId xmlns:p14="http://schemas.microsoft.com/office/powerpoint/2010/main" val="3617174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3392" y="1983998"/>
            <a:ext cx="10001526" cy="3996460"/>
          </a:xfrm>
        </p:spPr>
        <p:txBody>
          <a:bodyPr vert="horz" lIns="0" tIns="0" rIns="0" bIns="45724" rtlCol="0" anchor="t">
            <a:noAutofit/>
          </a:bodyPr>
          <a:lstStyle/>
          <a:p>
            <a:pPr marL="171450" indent="-171450">
              <a:lnSpc>
                <a:spcPct val="100000"/>
              </a:lnSpc>
              <a:spcBef>
                <a:spcPts val="0"/>
              </a:spcBef>
            </a:pPr>
            <a:r>
              <a:rPr lang="en-US" sz="1600" dirty="0">
                <a:solidFill>
                  <a:schemeClr val="lt1"/>
                </a:solidFill>
              </a:rPr>
              <a:t>Lewandowski RJ, Gabr A, </a:t>
            </a:r>
            <a:r>
              <a:rPr lang="en-US" sz="1600" err="1">
                <a:solidFill>
                  <a:schemeClr val="lt1"/>
                </a:solidFill>
              </a:rPr>
              <a:t>Abouchaleh</a:t>
            </a:r>
            <a:r>
              <a:rPr lang="en-US" sz="1600" dirty="0">
                <a:solidFill>
                  <a:schemeClr val="lt1"/>
                </a:solidFill>
              </a:rPr>
              <a:t> N, et al. Radiation segmentectomy: Potential curative therapy for early hepatocellular carcinoma. Radiology. 2018;287(3):1050-1058. </a:t>
            </a:r>
            <a:endParaRPr lang="en-US" sz="1600" dirty="0">
              <a:solidFill>
                <a:schemeClr val="lt1"/>
              </a:solidFill>
              <a:cs typeface="Arial"/>
            </a:endParaRPr>
          </a:p>
          <a:p>
            <a:pPr marL="171450" indent="-171450">
              <a:lnSpc>
                <a:spcPct val="100000"/>
              </a:lnSpc>
              <a:spcBef>
                <a:spcPts val="0"/>
              </a:spcBef>
            </a:pPr>
            <a:endParaRPr lang="en-US" sz="1600" dirty="0">
              <a:solidFill>
                <a:schemeClr val="lt1"/>
              </a:solidFill>
            </a:endParaRPr>
          </a:p>
          <a:p>
            <a:pPr marL="171450" indent="-171450">
              <a:lnSpc>
                <a:spcPct val="100000"/>
              </a:lnSpc>
              <a:spcBef>
                <a:spcPts val="0"/>
              </a:spcBef>
            </a:pPr>
            <a:r>
              <a:rPr lang="en-US" sz="1600" dirty="0">
                <a:solidFill>
                  <a:schemeClr val="lt1"/>
                </a:solidFill>
              </a:rPr>
              <a:t>De la Garza-Ramos C, Montazeri SA, </a:t>
            </a:r>
            <a:r>
              <a:rPr lang="en-US" sz="1600" err="1">
                <a:solidFill>
                  <a:schemeClr val="lt1"/>
                </a:solidFill>
              </a:rPr>
              <a:t>Croome</a:t>
            </a:r>
            <a:r>
              <a:rPr lang="en-US" sz="1600" dirty="0">
                <a:solidFill>
                  <a:schemeClr val="lt1"/>
                </a:solidFill>
              </a:rPr>
              <a:t> KP, et al. Radiation Segmentectomy for the Treatment of Solitary Hepatocellular Carcinoma: Can  Outcomes Be Compared to Surgical Resection? J </a:t>
            </a:r>
            <a:r>
              <a:rPr lang="en-US" sz="1600" err="1">
                <a:solidFill>
                  <a:schemeClr val="lt1"/>
                </a:solidFill>
              </a:rPr>
              <a:t>Vasc</a:t>
            </a:r>
            <a:r>
              <a:rPr lang="en-US" sz="1600" dirty="0">
                <a:solidFill>
                  <a:schemeClr val="lt1"/>
                </a:solidFill>
              </a:rPr>
              <a:t> </a:t>
            </a:r>
            <a:r>
              <a:rPr lang="en-US" sz="1600" err="1">
                <a:solidFill>
                  <a:schemeClr val="lt1"/>
                </a:solidFill>
              </a:rPr>
              <a:t>Interv</a:t>
            </a:r>
            <a:r>
              <a:rPr lang="en-US" sz="1600" dirty="0">
                <a:solidFill>
                  <a:schemeClr val="lt1"/>
                </a:solidFill>
              </a:rPr>
              <a:t> </a:t>
            </a:r>
            <a:r>
              <a:rPr lang="en-US" sz="1600" err="1">
                <a:solidFill>
                  <a:schemeClr val="lt1"/>
                </a:solidFill>
              </a:rPr>
              <a:t>Radiol</a:t>
            </a:r>
            <a:r>
              <a:rPr lang="en-US" sz="1600" dirty="0">
                <a:solidFill>
                  <a:schemeClr val="lt1"/>
                </a:solidFill>
              </a:rPr>
              <a:t>. March 2022. </a:t>
            </a:r>
            <a:endParaRPr lang="en-US" sz="1600">
              <a:solidFill>
                <a:schemeClr val="lt1"/>
              </a:solidFill>
              <a:cs typeface="Arial"/>
            </a:endParaRPr>
          </a:p>
          <a:p>
            <a:pPr marL="171450" indent="-171450">
              <a:lnSpc>
                <a:spcPct val="100000"/>
              </a:lnSpc>
              <a:spcBef>
                <a:spcPts val="0"/>
              </a:spcBef>
            </a:pPr>
            <a:endParaRPr lang="en-US" sz="1600" dirty="0">
              <a:solidFill>
                <a:schemeClr val="lt1"/>
              </a:solidFill>
            </a:endParaRPr>
          </a:p>
          <a:p>
            <a:pPr marL="171450" indent="-171450">
              <a:lnSpc>
                <a:spcPct val="100000"/>
              </a:lnSpc>
              <a:spcBef>
                <a:spcPts val="0"/>
              </a:spcBef>
            </a:pPr>
            <a:r>
              <a:rPr lang="en-US" sz="1600" dirty="0">
                <a:solidFill>
                  <a:schemeClr val="lt1"/>
                </a:solidFill>
              </a:rPr>
              <a:t>Montazeri SA, De la Garza-Ramos C, Lewis AR, et al. Hepatocellular carcinoma radiation segmentectomy treatment intensification prior  to liver transplantation increases rates of complete pathologic necrosis: an explant analysis of 75 tumors. </a:t>
            </a:r>
            <a:r>
              <a:rPr lang="en-US" sz="1600" err="1">
                <a:solidFill>
                  <a:schemeClr val="lt1"/>
                </a:solidFill>
              </a:rPr>
              <a:t>Eur</a:t>
            </a:r>
            <a:r>
              <a:rPr lang="en-US" sz="1600" dirty="0">
                <a:solidFill>
                  <a:schemeClr val="lt1"/>
                </a:solidFill>
              </a:rPr>
              <a:t> J </a:t>
            </a:r>
            <a:r>
              <a:rPr lang="en-US" sz="1600" err="1">
                <a:solidFill>
                  <a:schemeClr val="lt1"/>
                </a:solidFill>
              </a:rPr>
              <a:t>Nucl</a:t>
            </a:r>
            <a:r>
              <a:rPr lang="en-US" sz="1600" dirty="0">
                <a:solidFill>
                  <a:schemeClr val="lt1"/>
                </a:solidFill>
              </a:rPr>
              <a:t> Med Mol Imaging. April 2022. </a:t>
            </a:r>
            <a:endParaRPr lang="en-US" sz="1600" dirty="0">
              <a:solidFill>
                <a:schemeClr val="lt1"/>
              </a:solidFill>
              <a:cs typeface="Arial"/>
            </a:endParaRPr>
          </a:p>
          <a:p>
            <a:pPr marL="171450" indent="-171450">
              <a:lnSpc>
                <a:spcPct val="100000"/>
              </a:lnSpc>
              <a:spcBef>
                <a:spcPts val="0"/>
              </a:spcBef>
            </a:pPr>
            <a:endParaRPr lang="en-US" sz="1600" dirty="0">
              <a:solidFill>
                <a:schemeClr val="lt1"/>
              </a:solidFill>
              <a:latin typeface="Arial"/>
              <a:cs typeface="Arial"/>
            </a:endParaRPr>
          </a:p>
          <a:p>
            <a:pPr marL="171450" indent="-171450">
              <a:lnSpc>
                <a:spcPct val="100000"/>
              </a:lnSpc>
              <a:spcBef>
                <a:spcPts val="0"/>
              </a:spcBef>
            </a:pPr>
            <a:r>
              <a:rPr lang="en-US" sz="1600" dirty="0">
                <a:solidFill>
                  <a:schemeClr val="lt1"/>
                </a:solidFill>
                <a:latin typeface="Arial"/>
                <a:cs typeface="Arial"/>
              </a:rPr>
              <a:t>Mourad SN, De la Garza-Ramos C, </a:t>
            </a:r>
            <a:r>
              <a:rPr lang="en-US" sz="1600" dirty="0" err="1">
                <a:solidFill>
                  <a:schemeClr val="lt1"/>
                </a:solidFill>
                <a:latin typeface="Arial"/>
                <a:cs typeface="Arial"/>
              </a:rPr>
              <a:t>Toskich</a:t>
            </a:r>
            <a:r>
              <a:rPr lang="en-US" sz="1600" dirty="0">
                <a:solidFill>
                  <a:schemeClr val="lt1"/>
                </a:solidFill>
                <a:latin typeface="Arial"/>
                <a:cs typeface="Arial"/>
              </a:rPr>
              <a:t> BB. Radiation Segmentectomy Above 1,000 Gy for the Treatment of Hepatocellular Carcinoma: Is There a Dose Limit?. J </a:t>
            </a:r>
            <a:r>
              <a:rPr lang="en-US" sz="1600" dirty="0" err="1">
                <a:solidFill>
                  <a:schemeClr val="lt1"/>
                </a:solidFill>
                <a:latin typeface="Arial"/>
                <a:cs typeface="Arial"/>
              </a:rPr>
              <a:t>Vasc</a:t>
            </a:r>
            <a:r>
              <a:rPr lang="en-US" sz="1600" dirty="0">
                <a:solidFill>
                  <a:schemeClr val="lt1"/>
                </a:solidFill>
                <a:latin typeface="Arial"/>
                <a:cs typeface="Arial"/>
              </a:rPr>
              <a:t> </a:t>
            </a:r>
            <a:r>
              <a:rPr lang="en-US" sz="1600" dirty="0" err="1">
                <a:solidFill>
                  <a:schemeClr val="lt1"/>
                </a:solidFill>
                <a:latin typeface="Arial"/>
                <a:cs typeface="Arial"/>
              </a:rPr>
              <a:t>Interv</a:t>
            </a:r>
            <a:r>
              <a:rPr lang="en-US" sz="1600" dirty="0">
                <a:solidFill>
                  <a:schemeClr val="lt1"/>
                </a:solidFill>
                <a:latin typeface="Arial"/>
                <a:cs typeface="Arial"/>
              </a:rPr>
              <a:t> </a:t>
            </a:r>
            <a:r>
              <a:rPr lang="en-US" sz="1600" dirty="0" err="1">
                <a:solidFill>
                  <a:schemeClr val="lt1"/>
                </a:solidFill>
                <a:latin typeface="Arial"/>
                <a:cs typeface="Arial"/>
              </a:rPr>
              <a:t>Radiol</a:t>
            </a:r>
            <a:r>
              <a:rPr lang="en-US" sz="1600" dirty="0">
                <a:solidFill>
                  <a:schemeClr val="lt1"/>
                </a:solidFill>
                <a:latin typeface="Arial"/>
                <a:cs typeface="Arial"/>
              </a:rPr>
              <a:t>. 2023;34(8):1458-1462.</a:t>
            </a:r>
          </a:p>
        </p:txBody>
      </p:sp>
      <p:sp>
        <p:nvSpPr>
          <p:cNvPr id="7" name="Subtitle 2">
            <a:extLst>
              <a:ext uri="{FF2B5EF4-FFF2-40B4-BE49-F238E27FC236}">
                <a16:creationId xmlns:a16="http://schemas.microsoft.com/office/drawing/2014/main" id="{7690F8D3-C6C9-40DA-8CE4-DD4522DDB541}"/>
              </a:ext>
            </a:extLst>
          </p:cNvPr>
          <p:cNvSpPr txBox="1">
            <a:spLocks/>
          </p:cNvSpPr>
          <p:nvPr/>
        </p:nvSpPr>
        <p:spPr>
          <a:xfrm>
            <a:off x="973392" y="522359"/>
            <a:ext cx="396561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References</a:t>
            </a:r>
          </a:p>
        </p:txBody>
      </p:sp>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2"/>
          <a:stretch>
            <a:fillRect/>
          </a:stretch>
        </p:blipFill>
        <p:spPr>
          <a:xfrm>
            <a:off x="168275" y="6210300"/>
            <a:ext cx="552450" cy="457200"/>
          </a:xfrm>
          <a:prstGeom prst="rect">
            <a:avLst/>
          </a:prstGeom>
        </p:spPr>
      </p:pic>
    </p:spTree>
    <p:extLst>
      <p:ext uri="{BB962C8B-B14F-4D97-AF65-F5344CB8AC3E}">
        <p14:creationId xmlns:p14="http://schemas.microsoft.com/office/powerpoint/2010/main" val="3370430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3392" y="1705575"/>
            <a:ext cx="10001526" cy="4274883"/>
          </a:xfrm>
        </p:spPr>
        <p:txBody>
          <a:bodyPr vert="horz" lIns="0" tIns="0" rIns="0" bIns="45724" rtlCol="0" anchor="t">
            <a:noAutofit/>
          </a:bodyPr>
          <a:lstStyle/>
          <a:p>
            <a:pPr marL="171450" indent="-171450"/>
            <a:r>
              <a:rPr lang="en-US" sz="2400" dirty="0"/>
              <a:t>55-year-old male </a:t>
            </a:r>
            <a:r>
              <a:rPr lang="en-US" sz="2400" dirty="0">
                <a:cs typeface="Arial"/>
              </a:rPr>
              <a:t>with anemia</a:t>
            </a:r>
            <a:endParaRPr lang="en-US" dirty="0"/>
          </a:p>
          <a:p>
            <a:pPr marL="628650" lvl="1" indent="-171450"/>
            <a:r>
              <a:rPr lang="en-US" sz="2400" dirty="0">
                <a:cs typeface="Arial"/>
              </a:rPr>
              <a:t>Work-up including upper endoscopy revealed esophageal varices</a:t>
            </a:r>
            <a:endParaRPr lang="en-US">
              <a:cs typeface="Arial"/>
            </a:endParaRPr>
          </a:p>
          <a:p>
            <a:pPr marL="628650" lvl="1" indent="-171450"/>
            <a:r>
              <a:rPr lang="en-US" sz="2400" dirty="0">
                <a:cs typeface="Arial"/>
              </a:rPr>
              <a:t>Abdominal imaging revealed:</a:t>
            </a:r>
          </a:p>
          <a:p>
            <a:pPr marL="1085850" lvl="2" indent="-171450">
              <a:buClr>
                <a:srgbClr val="FFFFFF"/>
              </a:buClr>
            </a:pPr>
            <a:r>
              <a:rPr lang="en-US" sz="2400" dirty="0">
                <a:cs typeface="Arial"/>
              </a:rPr>
              <a:t>Cirrhotic liver morphology with sequelae of portal hypertension</a:t>
            </a:r>
            <a:endParaRPr lang="en-US" dirty="0">
              <a:cs typeface="Arial"/>
            </a:endParaRPr>
          </a:p>
          <a:p>
            <a:pPr marL="1085850" lvl="2" indent="-171450">
              <a:buClr>
                <a:srgbClr val="FFFFFF"/>
              </a:buClr>
            </a:pPr>
            <a:r>
              <a:rPr lang="en-US" sz="2400" dirty="0">
                <a:cs typeface="Arial"/>
              </a:rPr>
              <a:t>Lesion suspicious for hepatocellular carcinoma (HCC)</a:t>
            </a:r>
            <a:endParaRPr lang="en-US" dirty="0"/>
          </a:p>
          <a:p>
            <a:pPr marL="171450" indent="-171450"/>
            <a:r>
              <a:rPr lang="en-US" sz="2400" dirty="0">
                <a:cs typeface="Arial"/>
              </a:rPr>
              <a:t>Referred to IR by the liver transplantation service</a:t>
            </a:r>
          </a:p>
          <a:p>
            <a:pPr marL="171450" indent="-171450"/>
            <a:r>
              <a:rPr lang="en-US" sz="2400" dirty="0">
                <a:cs typeface="Arial"/>
              </a:rPr>
              <a:t>ALBI 2</a:t>
            </a:r>
            <a:endParaRPr lang="en-US" dirty="0"/>
          </a:p>
          <a:p>
            <a:pPr marL="171450" indent="-171450"/>
            <a:r>
              <a:rPr lang="en-US" sz="2400" dirty="0">
                <a:cs typeface="Arial"/>
              </a:rPr>
              <a:t>Child-Pugh A</a:t>
            </a:r>
          </a:p>
          <a:p>
            <a:pPr marL="171450" indent="-171450"/>
            <a:r>
              <a:rPr lang="en-US" sz="2400" dirty="0">
                <a:cs typeface="Arial"/>
              </a:rPr>
              <a:t>ECOG 1</a:t>
            </a:r>
          </a:p>
        </p:txBody>
      </p:sp>
      <p:sp>
        <p:nvSpPr>
          <p:cNvPr id="7" name="Subtitle 2">
            <a:extLst>
              <a:ext uri="{FF2B5EF4-FFF2-40B4-BE49-F238E27FC236}">
                <a16:creationId xmlns:a16="http://schemas.microsoft.com/office/drawing/2014/main" id="{7690F8D3-C6C9-40DA-8CE4-DD4522DDB541}"/>
              </a:ext>
            </a:extLst>
          </p:cNvPr>
          <p:cNvSpPr txBox="1">
            <a:spLocks/>
          </p:cNvSpPr>
          <p:nvPr/>
        </p:nvSpPr>
        <p:spPr>
          <a:xfrm>
            <a:off x="973392" y="522359"/>
            <a:ext cx="4982908"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Clinical Presentation</a:t>
            </a:r>
          </a:p>
        </p:txBody>
      </p:sp>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2"/>
          <a:stretch>
            <a:fillRect/>
          </a:stretch>
        </p:blipFill>
        <p:spPr>
          <a:xfrm>
            <a:off x="168275" y="6210300"/>
            <a:ext cx="552450" cy="457200"/>
          </a:xfrm>
          <a:prstGeom prst="rect">
            <a:avLst/>
          </a:prstGeom>
        </p:spPr>
      </p:pic>
    </p:spTree>
    <p:extLst>
      <p:ext uri="{BB962C8B-B14F-4D97-AF65-F5344CB8AC3E}">
        <p14:creationId xmlns:p14="http://schemas.microsoft.com/office/powerpoint/2010/main" val="3217146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7690F8D3-C6C9-40DA-8CE4-DD4522DDB541}"/>
              </a:ext>
            </a:extLst>
          </p:cNvPr>
          <p:cNvSpPr txBox="1">
            <a:spLocks/>
          </p:cNvSpPr>
          <p:nvPr/>
        </p:nvSpPr>
        <p:spPr>
          <a:xfrm>
            <a:off x="973392" y="522359"/>
            <a:ext cx="751802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Pre-treatment contrast-enhanced MRI</a:t>
            </a:r>
          </a:p>
        </p:txBody>
      </p:sp>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3"/>
          <a:stretch>
            <a:fillRect/>
          </a:stretch>
        </p:blipFill>
        <p:spPr>
          <a:xfrm>
            <a:off x="168275" y="6210300"/>
            <a:ext cx="552450" cy="457200"/>
          </a:xfrm>
          <a:prstGeom prst="rect">
            <a:avLst/>
          </a:prstGeom>
        </p:spPr>
      </p:pic>
      <p:pic>
        <p:nvPicPr>
          <p:cNvPr id="5" name="Picture 4" descr="A close-up of a mri scan&#10;&#10;Description automatically generated">
            <a:extLst>
              <a:ext uri="{FF2B5EF4-FFF2-40B4-BE49-F238E27FC236}">
                <a16:creationId xmlns:a16="http://schemas.microsoft.com/office/drawing/2014/main" id="{5AEF74EA-6F00-E93E-17AB-961018C0BB1F}"/>
              </a:ext>
            </a:extLst>
          </p:cNvPr>
          <p:cNvPicPr>
            <a:picLocks noChangeAspect="1"/>
          </p:cNvPicPr>
          <p:nvPr/>
        </p:nvPicPr>
        <p:blipFill rotWithShape="1">
          <a:blip r:embed="rId4"/>
          <a:srcRect l="7567" t="13518" r="180" b="7106"/>
          <a:stretch/>
        </p:blipFill>
        <p:spPr>
          <a:xfrm>
            <a:off x="1546733" y="1993040"/>
            <a:ext cx="4060412" cy="3636079"/>
          </a:xfrm>
          <a:prstGeom prst="rect">
            <a:avLst/>
          </a:prstGeom>
        </p:spPr>
      </p:pic>
      <p:pic>
        <p:nvPicPr>
          <p:cNvPr id="8" name="Picture 7" descr="A close-up of a mri&#10;&#10;Description automatically generated">
            <a:extLst>
              <a:ext uri="{FF2B5EF4-FFF2-40B4-BE49-F238E27FC236}">
                <a16:creationId xmlns:a16="http://schemas.microsoft.com/office/drawing/2014/main" id="{5E61564C-99DE-C206-26A3-A524488D4CC6}"/>
              </a:ext>
            </a:extLst>
          </p:cNvPr>
          <p:cNvPicPr>
            <a:picLocks noChangeAspect="1"/>
          </p:cNvPicPr>
          <p:nvPr/>
        </p:nvPicPr>
        <p:blipFill rotWithShape="1">
          <a:blip r:embed="rId5"/>
          <a:srcRect t="14552" r="175"/>
          <a:stretch/>
        </p:blipFill>
        <p:spPr>
          <a:xfrm>
            <a:off x="6157499" y="1993039"/>
            <a:ext cx="4527693" cy="3633365"/>
          </a:xfrm>
          <a:prstGeom prst="rect">
            <a:avLst/>
          </a:prstGeom>
        </p:spPr>
      </p:pic>
      <p:sp>
        <p:nvSpPr>
          <p:cNvPr id="2" name="TextBox 1">
            <a:extLst>
              <a:ext uri="{FF2B5EF4-FFF2-40B4-BE49-F238E27FC236}">
                <a16:creationId xmlns:a16="http://schemas.microsoft.com/office/drawing/2014/main" id="{18EEE39B-2CB9-704C-CFF1-A49B1A7E1A7E}"/>
              </a:ext>
            </a:extLst>
          </p:cNvPr>
          <p:cNvSpPr txBox="1"/>
          <p:nvPr/>
        </p:nvSpPr>
        <p:spPr>
          <a:xfrm>
            <a:off x="1547812" y="1530105"/>
            <a:ext cx="382709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cs typeface="Arial"/>
              </a:rPr>
              <a:t>Enhancement on arterial phase </a:t>
            </a:r>
            <a:endParaRPr lang="en-US" sz="1800" dirty="0"/>
          </a:p>
        </p:txBody>
      </p:sp>
      <p:sp>
        <p:nvSpPr>
          <p:cNvPr id="3" name="TextBox 2">
            <a:extLst>
              <a:ext uri="{FF2B5EF4-FFF2-40B4-BE49-F238E27FC236}">
                <a16:creationId xmlns:a16="http://schemas.microsoft.com/office/drawing/2014/main" id="{94011FFB-BBC0-D61E-8D19-C2A490039FF0}"/>
              </a:ext>
            </a:extLst>
          </p:cNvPr>
          <p:cNvSpPr txBox="1"/>
          <p:nvPr/>
        </p:nvSpPr>
        <p:spPr>
          <a:xfrm>
            <a:off x="6094169" y="1530104"/>
            <a:ext cx="503847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cs typeface="Arial"/>
              </a:rPr>
              <a:t>Washout and </a:t>
            </a:r>
            <a:r>
              <a:rPr lang="en-US" sz="1800" dirty="0" err="1">
                <a:cs typeface="Arial"/>
              </a:rPr>
              <a:t>pseudocapsule</a:t>
            </a:r>
            <a:r>
              <a:rPr lang="en-US" sz="1800" dirty="0">
                <a:cs typeface="Arial"/>
              </a:rPr>
              <a:t> on delayed phase</a:t>
            </a:r>
            <a:endParaRPr lang="en-US" sz="1800" dirty="0" err="1"/>
          </a:p>
        </p:txBody>
      </p:sp>
      <p:sp>
        <p:nvSpPr>
          <p:cNvPr id="6" name="TextBox 5">
            <a:extLst>
              <a:ext uri="{FF2B5EF4-FFF2-40B4-BE49-F238E27FC236}">
                <a16:creationId xmlns:a16="http://schemas.microsoft.com/office/drawing/2014/main" id="{AB554EFE-ABCD-C3FD-E8E5-65904404C23C}"/>
              </a:ext>
            </a:extLst>
          </p:cNvPr>
          <p:cNvSpPr txBox="1"/>
          <p:nvPr/>
        </p:nvSpPr>
        <p:spPr>
          <a:xfrm>
            <a:off x="1720605" y="5852991"/>
            <a:ext cx="9088437" cy="4775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cs typeface="Arial"/>
              </a:rPr>
              <a:t>UNOS 5B 2.2 cm HCC in hepatic segment VII</a:t>
            </a:r>
            <a:endParaRPr lang="en-US" dirty="0"/>
          </a:p>
        </p:txBody>
      </p:sp>
    </p:spTree>
    <p:extLst>
      <p:ext uri="{BB962C8B-B14F-4D97-AF65-F5344CB8AC3E}">
        <p14:creationId xmlns:p14="http://schemas.microsoft.com/office/powerpoint/2010/main" val="155102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04A3-7BEC-E86C-93BA-DF65D1127C74}"/>
              </a:ext>
            </a:extLst>
          </p:cNvPr>
          <p:cNvSpPr>
            <a:spLocks noGrp="1"/>
          </p:cNvSpPr>
          <p:nvPr>
            <p:ph idx="1"/>
          </p:nvPr>
        </p:nvSpPr>
        <p:spPr/>
        <p:txBody>
          <a:bodyPr vert="horz" lIns="0" tIns="0" rIns="0" bIns="45724" rtlCol="0" anchor="t">
            <a:noAutofit/>
          </a:bodyPr>
          <a:lstStyle/>
          <a:p>
            <a:pPr marL="0" indent="0">
              <a:buNone/>
            </a:pPr>
            <a:r>
              <a:rPr lang="en-US" sz="2400" dirty="0">
                <a:cs typeface="Arial"/>
              </a:rPr>
              <a:t>A) Cryoablation</a:t>
            </a:r>
          </a:p>
          <a:p>
            <a:pPr marL="0" indent="0">
              <a:buNone/>
            </a:pPr>
            <a:r>
              <a:rPr lang="en-US" sz="2400" dirty="0">
                <a:cs typeface="Arial"/>
              </a:rPr>
              <a:t>B) Microwave ablation</a:t>
            </a:r>
          </a:p>
          <a:p>
            <a:pPr marL="0" indent="0">
              <a:buNone/>
            </a:pPr>
            <a:r>
              <a:rPr lang="en-US" sz="2400" dirty="0">
                <a:cs typeface="Arial"/>
              </a:rPr>
              <a:t>C) Radiation segmentectomy</a:t>
            </a:r>
          </a:p>
          <a:p>
            <a:pPr marL="0" indent="0">
              <a:buNone/>
            </a:pPr>
            <a:r>
              <a:rPr lang="en-US" sz="2400" dirty="0">
                <a:cs typeface="Arial"/>
              </a:rPr>
              <a:t>D) </a:t>
            </a:r>
            <a:r>
              <a:rPr lang="en-US" sz="2400" dirty="0" err="1">
                <a:cs typeface="Arial"/>
              </a:rPr>
              <a:t>Transarterial</a:t>
            </a:r>
            <a:r>
              <a:rPr lang="en-US" sz="2400" dirty="0">
                <a:cs typeface="Arial"/>
              </a:rPr>
              <a:t> chemoembolization</a:t>
            </a:r>
          </a:p>
        </p:txBody>
      </p:sp>
      <p:pic>
        <p:nvPicPr>
          <p:cNvPr id="5" name="Picture 7" descr="Icon&#10;&#10;Description automatically generated">
            <a:extLst>
              <a:ext uri="{FF2B5EF4-FFF2-40B4-BE49-F238E27FC236}">
                <a16:creationId xmlns:a16="http://schemas.microsoft.com/office/drawing/2014/main" id="{D52F1B52-1312-E212-53A7-7BAEBA70440B}"/>
              </a:ext>
            </a:extLst>
          </p:cNvPr>
          <p:cNvPicPr>
            <a:picLocks noChangeAspect="1"/>
          </p:cNvPicPr>
          <p:nvPr/>
        </p:nvPicPr>
        <p:blipFill>
          <a:blip r:embed="rId2"/>
          <a:stretch>
            <a:fillRect/>
          </a:stretch>
        </p:blipFill>
        <p:spPr>
          <a:xfrm>
            <a:off x="168275" y="6210300"/>
            <a:ext cx="552450" cy="457200"/>
          </a:xfrm>
          <a:prstGeom prst="rect">
            <a:avLst/>
          </a:prstGeom>
        </p:spPr>
      </p:pic>
      <p:sp>
        <p:nvSpPr>
          <p:cNvPr id="7" name="Subtitle 2">
            <a:extLst>
              <a:ext uri="{FF2B5EF4-FFF2-40B4-BE49-F238E27FC236}">
                <a16:creationId xmlns:a16="http://schemas.microsoft.com/office/drawing/2014/main" id="{636C8328-F16A-3677-073E-F790D7292448}"/>
              </a:ext>
            </a:extLst>
          </p:cNvPr>
          <p:cNvSpPr txBox="1">
            <a:spLocks/>
          </p:cNvSpPr>
          <p:nvPr/>
        </p:nvSpPr>
        <p:spPr>
          <a:xfrm>
            <a:off x="973392" y="522359"/>
            <a:ext cx="728478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i="1" dirty="0">
                <a:solidFill>
                  <a:srgbClr val="FFB898"/>
                </a:solidFill>
                <a:cs typeface="Arial"/>
              </a:rPr>
              <a:t>How would you treat this lesion?</a:t>
            </a:r>
            <a:endParaRPr lang="en-US" i="1" dirty="0">
              <a:solidFill>
                <a:srgbClr val="FFB898"/>
              </a:solidFill>
            </a:endParaRPr>
          </a:p>
        </p:txBody>
      </p:sp>
    </p:spTree>
    <p:extLst>
      <p:ext uri="{BB962C8B-B14F-4D97-AF65-F5344CB8AC3E}">
        <p14:creationId xmlns:p14="http://schemas.microsoft.com/office/powerpoint/2010/main" val="399510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04A3-7BEC-E86C-93BA-DF65D1127C74}"/>
              </a:ext>
            </a:extLst>
          </p:cNvPr>
          <p:cNvSpPr>
            <a:spLocks noGrp="1"/>
          </p:cNvSpPr>
          <p:nvPr>
            <p:ph idx="1"/>
          </p:nvPr>
        </p:nvSpPr>
        <p:spPr/>
        <p:txBody>
          <a:bodyPr vert="horz" lIns="0" tIns="0" rIns="0" bIns="45724" rtlCol="0" anchor="t">
            <a:noAutofit/>
          </a:bodyPr>
          <a:lstStyle/>
          <a:p>
            <a:pPr marL="0" indent="0">
              <a:buNone/>
            </a:pPr>
            <a:r>
              <a:rPr lang="en-US" sz="2400" dirty="0">
                <a:cs typeface="Arial"/>
              </a:rPr>
              <a:t>A) Cryoablation</a:t>
            </a:r>
          </a:p>
          <a:p>
            <a:pPr marL="0" indent="0">
              <a:buNone/>
            </a:pPr>
            <a:r>
              <a:rPr lang="en-US" sz="2400" dirty="0">
                <a:cs typeface="Arial"/>
              </a:rPr>
              <a:t>B) Microwave ablation</a:t>
            </a:r>
          </a:p>
          <a:p>
            <a:pPr marL="0" indent="0">
              <a:buNone/>
            </a:pPr>
            <a:r>
              <a:rPr lang="en-US" sz="2400" b="1" dirty="0">
                <a:solidFill>
                  <a:srgbClr val="92D050"/>
                </a:solidFill>
                <a:cs typeface="Arial"/>
              </a:rPr>
              <a:t>C) Radiation segmentectomy</a:t>
            </a:r>
          </a:p>
          <a:p>
            <a:pPr marL="0" indent="0">
              <a:buNone/>
            </a:pPr>
            <a:r>
              <a:rPr lang="en-US" sz="2400" dirty="0">
                <a:cs typeface="Arial"/>
              </a:rPr>
              <a:t>D) </a:t>
            </a:r>
            <a:r>
              <a:rPr lang="en-US" sz="2400" dirty="0" err="1">
                <a:cs typeface="Arial"/>
              </a:rPr>
              <a:t>Transarterial</a:t>
            </a:r>
            <a:r>
              <a:rPr lang="en-US" sz="2400" dirty="0">
                <a:cs typeface="Arial"/>
              </a:rPr>
              <a:t> chemoembolization</a:t>
            </a:r>
          </a:p>
        </p:txBody>
      </p:sp>
      <p:pic>
        <p:nvPicPr>
          <p:cNvPr id="5" name="Picture 7" descr="Icon&#10;&#10;Description automatically generated">
            <a:extLst>
              <a:ext uri="{FF2B5EF4-FFF2-40B4-BE49-F238E27FC236}">
                <a16:creationId xmlns:a16="http://schemas.microsoft.com/office/drawing/2014/main" id="{D52F1B52-1312-E212-53A7-7BAEBA70440B}"/>
              </a:ext>
            </a:extLst>
          </p:cNvPr>
          <p:cNvPicPr>
            <a:picLocks noChangeAspect="1"/>
          </p:cNvPicPr>
          <p:nvPr/>
        </p:nvPicPr>
        <p:blipFill>
          <a:blip r:embed="rId2"/>
          <a:stretch>
            <a:fillRect/>
          </a:stretch>
        </p:blipFill>
        <p:spPr>
          <a:xfrm>
            <a:off x="168275" y="6210300"/>
            <a:ext cx="552450" cy="457200"/>
          </a:xfrm>
          <a:prstGeom prst="rect">
            <a:avLst/>
          </a:prstGeom>
        </p:spPr>
      </p:pic>
      <p:sp>
        <p:nvSpPr>
          <p:cNvPr id="7" name="Subtitle 2">
            <a:extLst>
              <a:ext uri="{FF2B5EF4-FFF2-40B4-BE49-F238E27FC236}">
                <a16:creationId xmlns:a16="http://schemas.microsoft.com/office/drawing/2014/main" id="{636C8328-F16A-3677-073E-F790D7292448}"/>
              </a:ext>
            </a:extLst>
          </p:cNvPr>
          <p:cNvSpPr txBox="1">
            <a:spLocks/>
          </p:cNvSpPr>
          <p:nvPr/>
        </p:nvSpPr>
        <p:spPr>
          <a:xfrm>
            <a:off x="973392" y="522359"/>
            <a:ext cx="728478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i="1" dirty="0">
                <a:solidFill>
                  <a:srgbClr val="FFB898"/>
                </a:solidFill>
                <a:cs typeface="Arial"/>
              </a:rPr>
              <a:t>How would you treat this lesion?</a:t>
            </a:r>
            <a:endParaRPr lang="en-US" i="1" dirty="0">
              <a:solidFill>
                <a:srgbClr val="FFB898"/>
              </a:solidFill>
            </a:endParaRPr>
          </a:p>
        </p:txBody>
      </p:sp>
    </p:spTree>
    <p:extLst>
      <p:ext uri="{BB962C8B-B14F-4D97-AF65-F5344CB8AC3E}">
        <p14:creationId xmlns:p14="http://schemas.microsoft.com/office/powerpoint/2010/main" val="843056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04A3-7BEC-E86C-93BA-DF65D1127C74}"/>
              </a:ext>
            </a:extLst>
          </p:cNvPr>
          <p:cNvSpPr>
            <a:spLocks noGrp="1"/>
          </p:cNvSpPr>
          <p:nvPr>
            <p:ph idx="1"/>
          </p:nvPr>
        </p:nvSpPr>
        <p:spPr>
          <a:xfrm>
            <a:off x="973392" y="1444136"/>
            <a:ext cx="10382526" cy="4389120"/>
          </a:xfrm>
        </p:spPr>
        <p:txBody>
          <a:bodyPr vert="horz" lIns="0" tIns="0" rIns="0" bIns="45724" rtlCol="0" anchor="t">
            <a:noAutofit/>
          </a:bodyPr>
          <a:lstStyle/>
          <a:p>
            <a:pPr marL="342900" indent="-342900">
              <a:buAutoNum type="arabicPeriod"/>
            </a:pPr>
            <a:r>
              <a:rPr lang="en-US" sz="2000" dirty="0">
                <a:cs typeface="Arial"/>
              </a:rPr>
              <a:t>Access was gained into the right common femoral artery with a 6 French long curved hydrophilic sheath after administration of local anesthesia. </a:t>
            </a:r>
            <a:endParaRPr lang="en-US" sz="2400" dirty="0">
              <a:cs typeface="Arial"/>
            </a:endParaRPr>
          </a:p>
          <a:p>
            <a:pPr marL="342900" indent="-342900">
              <a:buAutoNum type="arabicPeriod"/>
            </a:pPr>
            <a:endParaRPr lang="en-US" sz="2000" dirty="0">
              <a:cs typeface="Arial"/>
            </a:endParaRPr>
          </a:p>
          <a:p>
            <a:pPr marL="228600" indent="-228600">
              <a:lnSpc>
                <a:spcPct val="100000"/>
              </a:lnSpc>
              <a:spcBef>
                <a:spcPts val="0"/>
              </a:spcBef>
              <a:buAutoNum type="arabicPeriod"/>
            </a:pPr>
            <a:r>
              <a:rPr lang="en-US" sz="2000" dirty="0">
                <a:cs typeface="Arial"/>
              </a:rPr>
              <a:t> A reverse curve catheter was used to select the celiac artery and angiography was done.</a:t>
            </a:r>
            <a:endParaRPr lang="en-US" sz="2800" dirty="0">
              <a:cs typeface="Arial"/>
            </a:endParaRPr>
          </a:p>
          <a:p>
            <a:pPr marL="228600" indent="-228600">
              <a:lnSpc>
                <a:spcPct val="100000"/>
              </a:lnSpc>
              <a:spcBef>
                <a:spcPts val="0"/>
              </a:spcBef>
              <a:buAutoNum type="arabicPeriod"/>
            </a:pPr>
            <a:endParaRPr lang="en-US" sz="2000" dirty="0">
              <a:cs typeface="Arial"/>
            </a:endParaRPr>
          </a:p>
          <a:p>
            <a:pPr marL="228600" indent="-228600">
              <a:lnSpc>
                <a:spcPct val="100000"/>
              </a:lnSpc>
              <a:spcBef>
                <a:spcPts val="0"/>
              </a:spcBef>
              <a:buAutoNum type="arabicPeriod"/>
            </a:pPr>
            <a:r>
              <a:rPr lang="en-US" sz="2000" dirty="0">
                <a:cs typeface="Arial"/>
              </a:rPr>
              <a:t> A 5 French catheter was advanced into the right hepatic artery and right hepatic arteriography was done and complemented with cone beam CT. </a:t>
            </a:r>
            <a:endParaRPr lang="en-US" sz="2800" dirty="0">
              <a:cs typeface="Arial"/>
            </a:endParaRPr>
          </a:p>
          <a:p>
            <a:pPr marL="228600" indent="-228600">
              <a:lnSpc>
                <a:spcPct val="100000"/>
              </a:lnSpc>
              <a:spcBef>
                <a:spcPts val="0"/>
              </a:spcBef>
              <a:buAutoNum type="arabicPeriod"/>
            </a:pPr>
            <a:endParaRPr lang="en-US" sz="2000" dirty="0">
              <a:cs typeface="Arial"/>
            </a:endParaRPr>
          </a:p>
          <a:p>
            <a:pPr marL="228600" indent="-228600">
              <a:lnSpc>
                <a:spcPct val="100000"/>
              </a:lnSpc>
              <a:spcBef>
                <a:spcPts val="0"/>
              </a:spcBef>
              <a:buAutoNum type="arabicPeriod"/>
            </a:pPr>
            <a:r>
              <a:rPr lang="en-US" sz="2000" dirty="0">
                <a:cs typeface="Arial"/>
              </a:rPr>
              <a:t> A coaxial microcatheter was used to select 3 subsegmental arteries of the right hepatic artery territory, arteriography was done and complemented with cone beam CT.</a:t>
            </a:r>
            <a:endParaRPr lang="en-US" sz="3200" dirty="0"/>
          </a:p>
          <a:p>
            <a:pPr marL="228600" indent="-228600">
              <a:lnSpc>
                <a:spcPct val="100000"/>
              </a:lnSpc>
              <a:spcBef>
                <a:spcPts val="0"/>
              </a:spcBef>
              <a:buAutoNum type="arabicPeriod"/>
            </a:pPr>
            <a:endParaRPr lang="en-US" sz="2000" dirty="0">
              <a:cs typeface="Arial"/>
            </a:endParaRPr>
          </a:p>
          <a:p>
            <a:pPr marL="228600" indent="-228600">
              <a:lnSpc>
                <a:spcPct val="100000"/>
              </a:lnSpc>
              <a:spcBef>
                <a:spcPts val="0"/>
              </a:spcBef>
              <a:buAutoNum type="arabicPeriod"/>
            </a:pPr>
            <a:endParaRPr lang="en-US" sz="2000" dirty="0">
              <a:cs typeface="Arial"/>
            </a:endParaRPr>
          </a:p>
          <a:p>
            <a:pPr marL="0" indent="0">
              <a:lnSpc>
                <a:spcPct val="100000"/>
              </a:lnSpc>
              <a:spcBef>
                <a:spcPts val="0"/>
              </a:spcBef>
              <a:buNone/>
            </a:pPr>
            <a:endParaRPr lang="en-US" sz="2000" dirty="0">
              <a:cs typeface="Arial"/>
            </a:endParaRPr>
          </a:p>
          <a:p>
            <a:pPr marL="0" indent="0">
              <a:buNone/>
            </a:pPr>
            <a:endParaRPr lang="en-US" sz="3200" dirty="0">
              <a:cs typeface="Arial"/>
            </a:endParaRPr>
          </a:p>
        </p:txBody>
      </p:sp>
      <p:pic>
        <p:nvPicPr>
          <p:cNvPr id="5" name="Picture 7" descr="Icon&#10;&#10;Description automatically generated">
            <a:extLst>
              <a:ext uri="{FF2B5EF4-FFF2-40B4-BE49-F238E27FC236}">
                <a16:creationId xmlns:a16="http://schemas.microsoft.com/office/drawing/2014/main" id="{D52F1B52-1312-E212-53A7-7BAEBA70440B}"/>
              </a:ext>
            </a:extLst>
          </p:cNvPr>
          <p:cNvPicPr>
            <a:picLocks noChangeAspect="1"/>
          </p:cNvPicPr>
          <p:nvPr/>
        </p:nvPicPr>
        <p:blipFill>
          <a:blip r:embed="rId2"/>
          <a:stretch>
            <a:fillRect/>
          </a:stretch>
        </p:blipFill>
        <p:spPr>
          <a:xfrm>
            <a:off x="168275" y="6210300"/>
            <a:ext cx="552450" cy="457200"/>
          </a:xfrm>
          <a:prstGeom prst="rect">
            <a:avLst/>
          </a:prstGeom>
        </p:spPr>
      </p:pic>
      <p:sp>
        <p:nvSpPr>
          <p:cNvPr id="7" name="Subtitle 2">
            <a:extLst>
              <a:ext uri="{FF2B5EF4-FFF2-40B4-BE49-F238E27FC236}">
                <a16:creationId xmlns:a16="http://schemas.microsoft.com/office/drawing/2014/main" id="{636C8328-F16A-3677-073E-F790D7292448}"/>
              </a:ext>
            </a:extLst>
          </p:cNvPr>
          <p:cNvSpPr txBox="1">
            <a:spLocks/>
          </p:cNvSpPr>
          <p:nvPr/>
        </p:nvSpPr>
        <p:spPr>
          <a:xfrm>
            <a:off x="973392" y="522359"/>
            <a:ext cx="728478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Technique</a:t>
            </a:r>
            <a:endParaRPr lang="en-US" dirty="0">
              <a:solidFill>
                <a:schemeClr val="tx1"/>
              </a:solidFill>
            </a:endParaRPr>
          </a:p>
        </p:txBody>
      </p:sp>
    </p:spTree>
    <p:extLst>
      <p:ext uri="{BB962C8B-B14F-4D97-AF65-F5344CB8AC3E}">
        <p14:creationId xmlns:p14="http://schemas.microsoft.com/office/powerpoint/2010/main" val="409165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Icon&#10;&#10;Description automatically generated">
            <a:extLst>
              <a:ext uri="{FF2B5EF4-FFF2-40B4-BE49-F238E27FC236}">
                <a16:creationId xmlns:a16="http://schemas.microsoft.com/office/drawing/2014/main" id="{AC91C1A5-3A72-9536-5197-1586CD4A0ACC}"/>
              </a:ext>
            </a:extLst>
          </p:cNvPr>
          <p:cNvPicPr>
            <a:picLocks noChangeAspect="1"/>
          </p:cNvPicPr>
          <p:nvPr/>
        </p:nvPicPr>
        <p:blipFill>
          <a:blip r:embed="rId3"/>
          <a:stretch>
            <a:fillRect/>
          </a:stretch>
        </p:blipFill>
        <p:spPr>
          <a:xfrm>
            <a:off x="168275" y="6210300"/>
            <a:ext cx="552450" cy="457200"/>
          </a:xfrm>
          <a:prstGeom prst="rect">
            <a:avLst/>
          </a:prstGeom>
        </p:spPr>
      </p:pic>
      <p:pic>
        <p:nvPicPr>
          <p:cNvPr id="5" name="Picture 4" descr="A black smoke in the sky&#10;&#10;Description automatically generated">
            <a:extLst>
              <a:ext uri="{FF2B5EF4-FFF2-40B4-BE49-F238E27FC236}">
                <a16:creationId xmlns:a16="http://schemas.microsoft.com/office/drawing/2014/main" id="{D62F8E91-5075-3BCE-72D3-28A36069FE39}"/>
              </a:ext>
            </a:extLst>
          </p:cNvPr>
          <p:cNvPicPr>
            <a:picLocks noChangeAspect="1"/>
          </p:cNvPicPr>
          <p:nvPr/>
        </p:nvPicPr>
        <p:blipFill>
          <a:blip r:embed="rId4"/>
          <a:stretch>
            <a:fillRect/>
          </a:stretch>
        </p:blipFill>
        <p:spPr>
          <a:xfrm>
            <a:off x="888181" y="685068"/>
            <a:ext cx="4529204" cy="4198940"/>
          </a:xfrm>
          <a:prstGeom prst="rect">
            <a:avLst/>
          </a:prstGeom>
        </p:spPr>
      </p:pic>
      <p:pic>
        <p:nvPicPr>
          <p:cNvPr id="10" name="Picture 9" descr="A close-up of an x-ray of a human knee&#10;&#10;Description automatically generated">
            <a:extLst>
              <a:ext uri="{FF2B5EF4-FFF2-40B4-BE49-F238E27FC236}">
                <a16:creationId xmlns:a16="http://schemas.microsoft.com/office/drawing/2014/main" id="{82833EA6-D5C8-9930-452E-0BFAFEB93289}"/>
              </a:ext>
            </a:extLst>
          </p:cNvPr>
          <p:cNvPicPr>
            <a:picLocks noChangeAspect="1"/>
          </p:cNvPicPr>
          <p:nvPr/>
        </p:nvPicPr>
        <p:blipFill rotWithShape="1">
          <a:blip r:embed="rId5"/>
          <a:srcRect l="9152" t="6473"/>
          <a:stretch/>
        </p:blipFill>
        <p:spPr>
          <a:xfrm>
            <a:off x="6661209" y="699722"/>
            <a:ext cx="4639287" cy="4189909"/>
          </a:xfrm>
          <a:prstGeom prst="rect">
            <a:avLst/>
          </a:prstGeom>
        </p:spPr>
      </p:pic>
      <p:sp>
        <p:nvSpPr>
          <p:cNvPr id="2" name="TextBox 1">
            <a:extLst>
              <a:ext uri="{FF2B5EF4-FFF2-40B4-BE49-F238E27FC236}">
                <a16:creationId xmlns:a16="http://schemas.microsoft.com/office/drawing/2014/main" id="{42D17216-C5CB-1FFF-2CB1-1F39B8D2C919}"/>
              </a:ext>
            </a:extLst>
          </p:cNvPr>
          <p:cNvSpPr txBox="1"/>
          <p:nvPr/>
        </p:nvSpPr>
        <p:spPr>
          <a:xfrm>
            <a:off x="890587" y="5096852"/>
            <a:ext cx="454195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solidFill>
                  <a:srgbClr val="FFFFFF"/>
                </a:solidFill>
                <a:cs typeface="Calibri"/>
              </a:rPr>
              <a:t>Selective arteriography of a segment 7/6 artery demonstrated​ hypervascularity within the tumor. </a:t>
            </a:r>
            <a:endParaRPr lang="en-US" sz="2800" dirty="0"/>
          </a:p>
        </p:txBody>
      </p:sp>
      <p:sp>
        <p:nvSpPr>
          <p:cNvPr id="3" name="TextBox 2">
            <a:extLst>
              <a:ext uri="{FF2B5EF4-FFF2-40B4-BE49-F238E27FC236}">
                <a16:creationId xmlns:a16="http://schemas.microsoft.com/office/drawing/2014/main" id="{063FB2DF-E794-B79D-8677-56DE386289F0}"/>
              </a:ext>
            </a:extLst>
          </p:cNvPr>
          <p:cNvSpPr txBox="1"/>
          <p:nvPr/>
        </p:nvSpPr>
        <p:spPr>
          <a:xfrm>
            <a:off x="6668478" y="5096852"/>
            <a:ext cx="463965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solidFill>
                  <a:srgbClr val="FFFFFF"/>
                </a:solidFill>
                <a:cs typeface="Calibri"/>
              </a:rPr>
              <a:t>Cone beam CT demonstrated that the subcapsular portion of the​ tumor was not fed by the hepatic artery.</a:t>
            </a:r>
            <a:endParaRPr lang="en-US" sz="2800" dirty="0"/>
          </a:p>
        </p:txBody>
      </p:sp>
      <p:sp>
        <p:nvSpPr>
          <p:cNvPr id="6" name="Arrow: Right 5">
            <a:extLst>
              <a:ext uri="{FF2B5EF4-FFF2-40B4-BE49-F238E27FC236}">
                <a16:creationId xmlns:a16="http://schemas.microsoft.com/office/drawing/2014/main" id="{019BF977-DD4E-B560-0C1A-11C8058FFAC4}"/>
              </a:ext>
            </a:extLst>
          </p:cNvPr>
          <p:cNvSpPr/>
          <p:nvPr/>
        </p:nvSpPr>
        <p:spPr>
          <a:xfrm rot="19080000">
            <a:off x="7048078" y="4413660"/>
            <a:ext cx="412750" cy="254000"/>
          </a:xfrm>
          <a:prstGeom prst="rightArrow">
            <a:avLst/>
          </a:prstGeom>
          <a:solidFill>
            <a:schemeClr val="accent2">
              <a:lumMod val="40000"/>
              <a:lumOff val="60000"/>
            </a:schemeClr>
          </a:solidFill>
          <a:ln>
            <a:solidFill>
              <a:schemeClr val="accent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2177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04A3-7BEC-E86C-93BA-DF65D1127C74}"/>
              </a:ext>
            </a:extLst>
          </p:cNvPr>
          <p:cNvSpPr>
            <a:spLocks noGrp="1"/>
          </p:cNvSpPr>
          <p:nvPr>
            <p:ph idx="1"/>
          </p:nvPr>
        </p:nvSpPr>
        <p:spPr>
          <a:xfrm>
            <a:off x="973392" y="1444136"/>
            <a:ext cx="4110681" cy="4389120"/>
          </a:xfrm>
        </p:spPr>
        <p:txBody>
          <a:bodyPr vert="horz" lIns="0" tIns="0" rIns="0" bIns="45724" rtlCol="0" anchor="t">
            <a:noAutofit/>
          </a:bodyPr>
          <a:lstStyle/>
          <a:p>
            <a:pPr marL="0" indent="0">
              <a:buNone/>
            </a:pPr>
            <a:r>
              <a:rPr lang="en-US" sz="2000" dirty="0">
                <a:solidFill>
                  <a:schemeClr val="accent1"/>
                </a:solidFill>
                <a:cs typeface="Arial"/>
              </a:rPr>
              <a:t>5. </a:t>
            </a:r>
            <a:r>
              <a:rPr lang="en-US" sz="2000" dirty="0">
                <a:cs typeface="Arial"/>
              </a:rPr>
              <a:t>Selective catheterization of the right inferior phrenic artery was done. Arteriography was obtained and the microcatheter was then advanced into a third order branch of the inferior phrenic artery for additional arteriography. The inferior phrenic arteriograms were complemented with cone beam CT.</a:t>
            </a:r>
            <a:endParaRPr lang="en-US" sz="3200" dirty="0">
              <a:cs typeface="Arial"/>
            </a:endParaRPr>
          </a:p>
          <a:p>
            <a:pPr marL="0" indent="0">
              <a:lnSpc>
                <a:spcPct val="100000"/>
              </a:lnSpc>
              <a:spcBef>
                <a:spcPts val="0"/>
              </a:spcBef>
              <a:buNone/>
            </a:pPr>
            <a:endParaRPr lang="en-US" sz="2000" dirty="0">
              <a:cs typeface="Arial"/>
            </a:endParaRPr>
          </a:p>
          <a:p>
            <a:pPr marL="0" indent="0">
              <a:buNone/>
            </a:pPr>
            <a:endParaRPr lang="en-US" sz="3200" dirty="0">
              <a:cs typeface="Arial"/>
            </a:endParaRPr>
          </a:p>
        </p:txBody>
      </p:sp>
      <p:pic>
        <p:nvPicPr>
          <p:cNvPr id="5" name="Picture 7" descr="Icon&#10;&#10;Description automatically generated">
            <a:extLst>
              <a:ext uri="{FF2B5EF4-FFF2-40B4-BE49-F238E27FC236}">
                <a16:creationId xmlns:a16="http://schemas.microsoft.com/office/drawing/2014/main" id="{D52F1B52-1312-E212-53A7-7BAEBA70440B}"/>
              </a:ext>
            </a:extLst>
          </p:cNvPr>
          <p:cNvPicPr>
            <a:picLocks noChangeAspect="1"/>
          </p:cNvPicPr>
          <p:nvPr/>
        </p:nvPicPr>
        <p:blipFill>
          <a:blip r:embed="rId2"/>
          <a:stretch>
            <a:fillRect/>
          </a:stretch>
        </p:blipFill>
        <p:spPr>
          <a:xfrm>
            <a:off x="168275" y="6210300"/>
            <a:ext cx="552450" cy="457200"/>
          </a:xfrm>
          <a:prstGeom prst="rect">
            <a:avLst/>
          </a:prstGeom>
        </p:spPr>
      </p:pic>
      <p:sp>
        <p:nvSpPr>
          <p:cNvPr id="7" name="Subtitle 2">
            <a:extLst>
              <a:ext uri="{FF2B5EF4-FFF2-40B4-BE49-F238E27FC236}">
                <a16:creationId xmlns:a16="http://schemas.microsoft.com/office/drawing/2014/main" id="{636C8328-F16A-3677-073E-F790D7292448}"/>
              </a:ext>
            </a:extLst>
          </p:cNvPr>
          <p:cNvSpPr txBox="1">
            <a:spLocks/>
          </p:cNvSpPr>
          <p:nvPr/>
        </p:nvSpPr>
        <p:spPr>
          <a:xfrm>
            <a:off x="973392" y="522359"/>
            <a:ext cx="728478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dirty="0">
                <a:solidFill>
                  <a:schemeClr val="tx1"/>
                </a:solidFill>
                <a:cs typeface="Arial"/>
              </a:rPr>
              <a:t>Technique</a:t>
            </a:r>
            <a:endParaRPr lang="en-US" dirty="0">
              <a:solidFill>
                <a:schemeClr val="tx1"/>
              </a:solidFill>
            </a:endParaRPr>
          </a:p>
        </p:txBody>
      </p:sp>
      <p:pic>
        <p:nvPicPr>
          <p:cNvPr id="4" name="Picture 3" descr="A x-ray of a person's hip&#10;&#10;Description automatically generated">
            <a:extLst>
              <a:ext uri="{FF2B5EF4-FFF2-40B4-BE49-F238E27FC236}">
                <a16:creationId xmlns:a16="http://schemas.microsoft.com/office/drawing/2014/main" id="{54A88B73-5392-31BD-0A04-6978B8ED3B9D}"/>
              </a:ext>
            </a:extLst>
          </p:cNvPr>
          <p:cNvPicPr>
            <a:picLocks noChangeAspect="1"/>
          </p:cNvPicPr>
          <p:nvPr/>
        </p:nvPicPr>
        <p:blipFill rotWithShape="1">
          <a:blip r:embed="rId3"/>
          <a:srcRect l="5183" t="24815" r="8446"/>
          <a:stretch/>
        </p:blipFill>
        <p:spPr>
          <a:xfrm>
            <a:off x="6411684" y="523876"/>
            <a:ext cx="5070219" cy="4285157"/>
          </a:xfrm>
          <a:prstGeom prst="rect">
            <a:avLst/>
          </a:prstGeom>
        </p:spPr>
      </p:pic>
      <p:sp>
        <p:nvSpPr>
          <p:cNvPr id="8" name="Arrow: Right 7">
            <a:extLst>
              <a:ext uri="{FF2B5EF4-FFF2-40B4-BE49-F238E27FC236}">
                <a16:creationId xmlns:a16="http://schemas.microsoft.com/office/drawing/2014/main" id="{C4480E75-5510-1B32-E9D0-E516B7168C51}"/>
              </a:ext>
            </a:extLst>
          </p:cNvPr>
          <p:cNvSpPr/>
          <p:nvPr/>
        </p:nvSpPr>
        <p:spPr>
          <a:xfrm rot="19080000">
            <a:off x="6646317" y="4335505"/>
            <a:ext cx="412750" cy="254000"/>
          </a:xfrm>
          <a:prstGeom prst="rightArrow">
            <a:avLst/>
          </a:prstGeom>
          <a:solidFill>
            <a:schemeClr val="accent2">
              <a:lumMod val="40000"/>
              <a:lumOff val="60000"/>
            </a:schemeClr>
          </a:solidFill>
          <a:ln>
            <a:solidFill>
              <a:schemeClr val="accent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FA98414-DC4F-D7B4-BCED-773CCAB5EB18}"/>
              </a:ext>
            </a:extLst>
          </p:cNvPr>
          <p:cNvSpPr txBox="1"/>
          <p:nvPr/>
        </p:nvSpPr>
        <p:spPr>
          <a:xfrm>
            <a:off x="6419362" y="5049838"/>
            <a:ext cx="523923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solidFill>
                  <a:srgbClr val="FFFFFF"/>
                </a:solidFill>
                <a:cs typeface="Calibri"/>
              </a:rPr>
              <a:t>Right inferior phrenic arteriography demonstrated the​ peripheral portion of the tumor was fed by subcapsular arteries arising from this territory.​</a:t>
            </a:r>
            <a:endParaRPr lang="en-US" sz="2800"/>
          </a:p>
        </p:txBody>
      </p:sp>
    </p:spTree>
    <p:extLst>
      <p:ext uri="{BB962C8B-B14F-4D97-AF65-F5344CB8AC3E}">
        <p14:creationId xmlns:p14="http://schemas.microsoft.com/office/powerpoint/2010/main" val="2888067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0E04A3-7BEC-E86C-93BA-DF65D1127C74}"/>
              </a:ext>
            </a:extLst>
          </p:cNvPr>
          <p:cNvSpPr>
            <a:spLocks noGrp="1"/>
          </p:cNvSpPr>
          <p:nvPr>
            <p:ph idx="1"/>
          </p:nvPr>
        </p:nvSpPr>
        <p:spPr>
          <a:xfrm>
            <a:off x="4037267" y="773111"/>
            <a:ext cx="6921776" cy="1420495"/>
          </a:xfrm>
        </p:spPr>
        <p:txBody>
          <a:bodyPr vert="horz" lIns="0" tIns="0" rIns="0" bIns="45724" rtlCol="0" anchor="t">
            <a:noAutofit/>
          </a:bodyPr>
          <a:lstStyle/>
          <a:p>
            <a:pPr marL="0" indent="0">
              <a:lnSpc>
                <a:spcPct val="100000"/>
              </a:lnSpc>
              <a:spcBef>
                <a:spcPts val="0"/>
              </a:spcBef>
              <a:buNone/>
            </a:pPr>
            <a:r>
              <a:rPr lang="en-US" sz="2000" dirty="0">
                <a:cs typeface="Arial"/>
              </a:rPr>
              <a:t>Super-selective arteriography of branches of the inferior phrenic artery demonstrated that because of flow dynamics it would not be possible to effectively deliver Y90 microspheres to the portion of tumor fed from the extrahepatic territory.</a:t>
            </a:r>
            <a:r>
              <a:rPr lang="en-US" sz="1400" dirty="0">
                <a:solidFill>
                  <a:srgbClr val="000000"/>
                </a:solidFill>
                <a:cs typeface="Arial"/>
              </a:rPr>
              <a:t>. T</a:t>
            </a:r>
            <a:r>
              <a:rPr lang="en-US" sz="2800" dirty="0">
                <a:cs typeface="Arial"/>
              </a:rPr>
              <a:t> </a:t>
            </a:r>
            <a:endParaRPr lang="en-US" sz="2800">
              <a:cs typeface="Arial"/>
            </a:endParaRPr>
          </a:p>
        </p:txBody>
      </p:sp>
      <p:pic>
        <p:nvPicPr>
          <p:cNvPr id="5" name="Picture 7" descr="Icon&#10;&#10;Description automatically generated">
            <a:extLst>
              <a:ext uri="{FF2B5EF4-FFF2-40B4-BE49-F238E27FC236}">
                <a16:creationId xmlns:a16="http://schemas.microsoft.com/office/drawing/2014/main" id="{D52F1B52-1312-E212-53A7-7BAEBA70440B}"/>
              </a:ext>
            </a:extLst>
          </p:cNvPr>
          <p:cNvPicPr>
            <a:picLocks noChangeAspect="1"/>
          </p:cNvPicPr>
          <p:nvPr/>
        </p:nvPicPr>
        <p:blipFill>
          <a:blip r:embed="rId2"/>
          <a:stretch>
            <a:fillRect/>
          </a:stretch>
        </p:blipFill>
        <p:spPr>
          <a:xfrm>
            <a:off x="168275" y="6210300"/>
            <a:ext cx="552450" cy="457200"/>
          </a:xfrm>
          <a:prstGeom prst="rect">
            <a:avLst/>
          </a:prstGeom>
        </p:spPr>
      </p:pic>
      <p:sp>
        <p:nvSpPr>
          <p:cNvPr id="7" name="Subtitle 2">
            <a:extLst>
              <a:ext uri="{FF2B5EF4-FFF2-40B4-BE49-F238E27FC236}">
                <a16:creationId xmlns:a16="http://schemas.microsoft.com/office/drawing/2014/main" id="{636C8328-F16A-3677-073E-F790D7292448}"/>
              </a:ext>
            </a:extLst>
          </p:cNvPr>
          <p:cNvSpPr txBox="1">
            <a:spLocks/>
          </p:cNvSpPr>
          <p:nvPr/>
        </p:nvSpPr>
        <p:spPr>
          <a:xfrm>
            <a:off x="894017" y="2832172"/>
            <a:ext cx="7284783" cy="685979"/>
          </a:xfrm>
          <a:prstGeom prst="rect">
            <a:avLst/>
          </a:prstGeom>
        </p:spPr>
        <p:txBody>
          <a:bodyPr vert="horz" lIns="0" tIns="45732" rIns="0" bIns="45736" rtlCol="0" anchor="ctr" anchorCtr="0">
            <a:noAutofit/>
          </a:bodyPr>
          <a:lstStyle>
            <a:lvl1pPr marL="0" indent="0" algn="l" defTabSz="914484" rtl="0" eaLnBrk="1" latinLnBrk="0" hangingPunct="1">
              <a:lnSpc>
                <a:spcPct val="80000"/>
              </a:lnSpc>
              <a:spcBef>
                <a:spcPts val="0"/>
              </a:spcBef>
              <a:buClr>
                <a:schemeClr val="tx2"/>
              </a:buClr>
              <a:buFont typeface="Arial" pitchFamily="34" charset="0"/>
              <a:buNone/>
              <a:defRPr sz="2400" b="1" kern="1200">
                <a:solidFill>
                  <a:schemeClr val="accent1"/>
                </a:solidFill>
                <a:latin typeface="+mn-lt"/>
                <a:ea typeface="+mn-ea"/>
                <a:cs typeface="+mn-cs"/>
              </a:defRPr>
            </a:lvl1pPr>
            <a:lvl2pPr marL="457241" indent="0" algn="ctr" defTabSz="914484" rtl="0" eaLnBrk="1" latinLnBrk="0" hangingPunct="1">
              <a:lnSpc>
                <a:spcPct val="80000"/>
              </a:lnSpc>
              <a:spcBef>
                <a:spcPts val="600"/>
              </a:spcBef>
              <a:buClr>
                <a:schemeClr val="bg2">
                  <a:lumMod val="75000"/>
                </a:schemeClr>
              </a:buClr>
              <a:buFont typeface="Arial" pitchFamily="34" charset="0"/>
              <a:buNone/>
              <a:defRPr sz="1800" kern="1200">
                <a:solidFill>
                  <a:schemeClr val="tx1">
                    <a:tint val="75000"/>
                  </a:schemeClr>
                </a:solidFill>
                <a:latin typeface="+mn-lt"/>
                <a:ea typeface="+mn-ea"/>
                <a:cs typeface="+mn-cs"/>
              </a:defRPr>
            </a:lvl2pPr>
            <a:lvl3pPr marL="914484"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3pPr>
            <a:lvl4pPr marL="1371725"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4pPr>
            <a:lvl5pPr marL="1828968" indent="0" algn="ctr" defTabSz="914484" rtl="0" eaLnBrk="1" latinLnBrk="0" hangingPunct="1">
              <a:lnSpc>
                <a:spcPct val="80000"/>
              </a:lnSpc>
              <a:spcBef>
                <a:spcPts val="600"/>
              </a:spcBef>
              <a:buClr>
                <a:srgbClr val="A8A8A8"/>
              </a:buClr>
              <a:buFont typeface="Arial" pitchFamily="34" charset="0"/>
              <a:buNone/>
              <a:defRPr sz="1800" kern="1200">
                <a:solidFill>
                  <a:schemeClr val="tx1">
                    <a:tint val="75000"/>
                  </a:schemeClr>
                </a:solidFill>
                <a:latin typeface="+mn-lt"/>
                <a:ea typeface="+mn-ea"/>
                <a:cs typeface="+mn-cs"/>
              </a:defRPr>
            </a:lvl5pPr>
            <a:lvl6pPr marL="2286209"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452"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693"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936" indent="0" algn="ctr" defTabSz="91448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00000"/>
              </a:lnSpc>
            </a:pPr>
            <a:r>
              <a:rPr lang="en-US" sz="3200" i="1" dirty="0">
                <a:solidFill>
                  <a:srgbClr val="FFB898"/>
                </a:solidFill>
                <a:cs typeface="Arial"/>
              </a:rPr>
              <a:t>How would you proceed?</a:t>
            </a:r>
            <a:endParaRPr lang="en-US" i="1" dirty="0">
              <a:solidFill>
                <a:srgbClr val="FFB898"/>
              </a:solidFill>
            </a:endParaRPr>
          </a:p>
        </p:txBody>
      </p:sp>
      <p:pic>
        <p:nvPicPr>
          <p:cNvPr id="2" name="Picture 1" descr="Free vector graphic: Warning, Yellow, Attention - Free Image on Pixabay ...">
            <a:extLst>
              <a:ext uri="{FF2B5EF4-FFF2-40B4-BE49-F238E27FC236}">
                <a16:creationId xmlns:a16="http://schemas.microsoft.com/office/drawing/2014/main" id="{9E3A9ABB-D40D-6C3F-CD0E-6CBD174AA0B1}"/>
              </a:ext>
            </a:extLst>
          </p:cNvPr>
          <p:cNvPicPr>
            <a:picLocks noChangeAspect="1"/>
          </p:cNvPicPr>
          <p:nvPr/>
        </p:nvPicPr>
        <p:blipFill>
          <a:blip r:embed="rId3"/>
          <a:stretch>
            <a:fillRect/>
          </a:stretch>
        </p:blipFill>
        <p:spPr>
          <a:xfrm>
            <a:off x="1771650" y="513635"/>
            <a:ext cx="1766887" cy="1623854"/>
          </a:xfrm>
          <a:prstGeom prst="rect">
            <a:avLst/>
          </a:prstGeom>
        </p:spPr>
      </p:pic>
      <p:sp>
        <p:nvSpPr>
          <p:cNvPr id="6" name="Content Placeholder 2">
            <a:extLst>
              <a:ext uri="{FF2B5EF4-FFF2-40B4-BE49-F238E27FC236}">
                <a16:creationId xmlns:a16="http://schemas.microsoft.com/office/drawing/2014/main" id="{FACEF569-2E71-40CA-B8F8-73CCC8EFBBF1}"/>
              </a:ext>
            </a:extLst>
          </p:cNvPr>
          <p:cNvSpPr txBox="1">
            <a:spLocks/>
          </p:cNvSpPr>
          <p:nvPr/>
        </p:nvSpPr>
        <p:spPr>
          <a:xfrm>
            <a:off x="973392" y="3781424"/>
            <a:ext cx="10215839" cy="2198370"/>
          </a:xfrm>
          <a:prstGeom prst="rect">
            <a:avLst/>
          </a:prstGeom>
        </p:spPr>
        <p:txBody>
          <a:bodyPr vert="horz" lIns="0" tIns="0" rIns="0" bIns="45724" rtlCol="0" anchor="t">
            <a:noAutofit/>
          </a:bodyPr>
          <a:lstStyle>
            <a:lvl1pPr marL="171501" indent="-171501" algn="l" defTabSz="914758" rtl="0" eaLnBrk="1" latinLnBrk="0" hangingPunct="1">
              <a:lnSpc>
                <a:spcPct val="90000"/>
              </a:lnSpc>
              <a:spcBef>
                <a:spcPts val="1500"/>
              </a:spcBef>
              <a:buClr>
                <a:schemeClr val="accent1"/>
              </a:buClr>
              <a:buFont typeface="Arial" pitchFamily="34" charset="0"/>
              <a:buChar char="•"/>
              <a:defRPr sz="2401" kern="1200">
                <a:solidFill>
                  <a:schemeClr val="tx1"/>
                </a:solidFill>
                <a:latin typeface="+mn-lt"/>
                <a:ea typeface="+mn-ea"/>
                <a:cs typeface="+mn-cs"/>
              </a:defRPr>
            </a:lvl1pPr>
            <a:lvl2pPr marL="628839"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2pPr>
            <a:lvl3pPr marL="1086176"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3pPr>
            <a:lvl4pPr marL="1543513"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4pPr>
            <a:lvl5pPr marL="2000850" indent="-171501" algn="l" defTabSz="914758" rtl="0" eaLnBrk="1" latinLnBrk="0" hangingPunct="1">
              <a:lnSpc>
                <a:spcPct val="90000"/>
              </a:lnSpc>
              <a:spcBef>
                <a:spcPts val="600"/>
              </a:spcBef>
              <a:buClr>
                <a:schemeClr val="tx1">
                  <a:lumMod val="50000"/>
                  <a:lumOff val="50000"/>
                </a:schemeClr>
              </a:buClr>
              <a:buFont typeface="Arial" pitchFamily="34" charset="0"/>
              <a:buChar char="•"/>
              <a:defRPr sz="2401" kern="1200">
                <a:solidFill>
                  <a:schemeClr val="tx1"/>
                </a:solidFill>
                <a:latin typeface="+mn-lt"/>
                <a:ea typeface="+mn-ea"/>
                <a:cs typeface="+mn-cs"/>
              </a:defRPr>
            </a:lvl5pPr>
            <a:lvl6pPr marL="251558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6pPr>
            <a:lvl7pPr marL="2972964"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7pPr>
            <a:lvl8pPr marL="3430343"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8pPr>
            <a:lvl9pPr marL="3887722" indent="-228690" algn="l" defTabSz="914758" rtl="0" eaLnBrk="1" latinLnBrk="0" hangingPunct="1">
              <a:spcBef>
                <a:spcPct val="20000"/>
              </a:spcBef>
              <a:buFont typeface="Arial" pitchFamily="34" charset="0"/>
              <a:buChar char="•"/>
              <a:defRPr sz="2001" kern="1200">
                <a:solidFill>
                  <a:schemeClr val="tx1"/>
                </a:solidFill>
                <a:latin typeface="+mn-lt"/>
                <a:ea typeface="+mn-ea"/>
                <a:cs typeface="+mn-cs"/>
              </a:defRPr>
            </a:lvl9pPr>
          </a:lstStyle>
          <a:p>
            <a:pPr marL="0" indent="0">
              <a:buNone/>
            </a:pPr>
            <a:r>
              <a:rPr lang="en-US" sz="2000" dirty="0">
                <a:cs typeface="Arial"/>
              </a:rPr>
              <a:t>A) Treat via the hepatic segment 6/7 artery alone and increase dose </a:t>
            </a:r>
          </a:p>
          <a:p>
            <a:pPr marL="0" indent="0">
              <a:buNone/>
            </a:pPr>
            <a:r>
              <a:rPr lang="en-US" sz="2000" dirty="0">
                <a:cs typeface="Arial"/>
              </a:rPr>
              <a:t>B) Treat via the hepatic segment 6/7 artery alone and increase specific activity</a:t>
            </a:r>
          </a:p>
          <a:p>
            <a:pPr marL="0" indent="0">
              <a:buNone/>
            </a:pPr>
            <a:r>
              <a:rPr lang="en-US" sz="2000" dirty="0">
                <a:solidFill>
                  <a:srgbClr val="FFFFFF"/>
                </a:solidFill>
                <a:cs typeface="Arial"/>
              </a:rPr>
              <a:t>C) A and B</a:t>
            </a:r>
          </a:p>
          <a:p>
            <a:pPr marL="0" indent="0">
              <a:buNone/>
            </a:pPr>
            <a:r>
              <a:rPr lang="en-US" sz="2000" dirty="0">
                <a:solidFill>
                  <a:srgbClr val="FFFFFF"/>
                </a:solidFill>
                <a:cs typeface="Arial"/>
              </a:rPr>
              <a:t>D) Treat the hepatic segment 6/7 artery and the inferior phrenic artery with a standard dose</a:t>
            </a:r>
          </a:p>
        </p:txBody>
      </p:sp>
    </p:spTree>
    <p:extLst>
      <p:ext uri="{BB962C8B-B14F-4D97-AF65-F5344CB8AC3E}">
        <p14:creationId xmlns:p14="http://schemas.microsoft.com/office/powerpoint/2010/main" val="2369000224"/>
      </p:ext>
    </p:extLst>
  </p:cSld>
  <p:clrMapOvr>
    <a:masterClrMapping/>
  </p:clrMapOvr>
</p:sld>
</file>

<file path=ppt/theme/theme1.xml><?xml version="1.0" encoding="utf-8"?>
<a:theme xmlns:a="http://schemas.openxmlformats.org/drawingml/2006/main" name="2020_MC_White (12-28-2020)">
  <a:themeElements>
    <a:clrScheme name="2020_MC_Black">
      <a:dk1>
        <a:srgbClr val="000000"/>
      </a:dk1>
      <a:lt1>
        <a:srgbClr val="FFFFFF"/>
      </a:lt1>
      <a:dk2>
        <a:srgbClr val="0057B8"/>
      </a:dk2>
      <a:lt2>
        <a:srgbClr val="D2D2D2"/>
      </a:lt2>
      <a:accent1>
        <a:srgbClr val="009CDE"/>
      </a:accent1>
      <a:accent2>
        <a:srgbClr val="FFC845"/>
      </a:accent2>
      <a:accent3>
        <a:srgbClr val="FE5000"/>
      </a:accent3>
      <a:accent4>
        <a:srgbClr val="00873E"/>
      </a:accent4>
      <a:accent5>
        <a:srgbClr val="8246AF"/>
      </a:accent5>
      <a:accent6>
        <a:srgbClr val="9CDBD9"/>
      </a:accent6>
      <a:hlink>
        <a:srgbClr val="009CDE"/>
      </a:hlink>
      <a:folHlink>
        <a:srgbClr val="A8A8A8"/>
      </a:folHlink>
    </a:clrScheme>
    <a:fontScheme name="mc-white-widescreen">
      <a:majorFont>
        <a:latin typeface="Arial"/>
        <a:ea typeface=""/>
        <a:cs typeface=""/>
      </a:majorFont>
      <a:minorFont>
        <a:latin typeface="Arial"/>
        <a:ea typeface=""/>
        <a:cs typeface=""/>
      </a:minorFont>
    </a:fontScheme>
    <a:fmtScheme name="mc-white-widescree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C_Black (1-7-2022).pptx" id="{5EE5E52A-722D-4D14-937F-C4B99150CF6E}" vid="{6CB183A3-F7AA-4EE6-A97D-9321FA964EAB}"/>
    </a:ext>
  </a:extLst>
</a:theme>
</file>

<file path=ppt/theme/theme2.xml><?xml version="1.0" encoding="utf-8"?>
<a:theme xmlns:a="http://schemas.openxmlformats.org/drawingml/2006/main" name="2020_MC_White (12-28-2020)">
  <a:themeElements>
    <a:clrScheme name="2020_MC_Black">
      <a:dk1>
        <a:srgbClr val="000000"/>
      </a:dk1>
      <a:lt1>
        <a:srgbClr val="FFFFFF"/>
      </a:lt1>
      <a:dk2>
        <a:srgbClr val="0057B8"/>
      </a:dk2>
      <a:lt2>
        <a:srgbClr val="D2D2D2"/>
      </a:lt2>
      <a:accent1>
        <a:srgbClr val="009CDE"/>
      </a:accent1>
      <a:accent2>
        <a:srgbClr val="FFC845"/>
      </a:accent2>
      <a:accent3>
        <a:srgbClr val="FE5000"/>
      </a:accent3>
      <a:accent4>
        <a:srgbClr val="00873E"/>
      </a:accent4>
      <a:accent5>
        <a:srgbClr val="8246AF"/>
      </a:accent5>
      <a:accent6>
        <a:srgbClr val="9CDBD9"/>
      </a:accent6>
      <a:hlink>
        <a:srgbClr val="009CDE"/>
      </a:hlink>
      <a:folHlink>
        <a:srgbClr val="A8A8A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a25fff9c-3f63-4fb2-9a8a-d9bdd0321f9a}" enabled="0" method="" siteId="{a25fff9c-3f63-4fb2-9a8a-d9bdd0321f9a}" removed="1"/>
</clbl:labelList>
</file>

<file path=docProps/app.xml><?xml version="1.0" encoding="utf-8"?>
<Properties xmlns="http://schemas.openxmlformats.org/officeDocument/2006/extended-properties" xmlns:vt="http://schemas.openxmlformats.org/officeDocument/2006/docPropsVTypes">
  <Template>MC_Black-1-7-2022</Template>
  <TotalTime>68</TotalTime>
  <Words>1073</Words>
  <Application>Microsoft Office PowerPoint</Application>
  <PresentationFormat>Widescreen</PresentationFormat>
  <Paragraphs>132</Paragraphs>
  <Slides>18</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Arial Narrow</vt:lpstr>
      <vt:lpstr>Calibri</vt:lpstr>
      <vt:lpstr>2020_MC_White (12-28-2020)</vt:lpstr>
      <vt:lpstr>2020_MC_White (12-28-2020)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Mayo Clinic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De la Garza-Ramos, Cynthia C., M.D.</dc:creator>
  <dc:description>v2.15. 2020_MC_White</dc:description>
  <cp:lastModifiedBy>De la Garza-Ramos, Cynthia C., M.D.</cp:lastModifiedBy>
  <cp:revision>806</cp:revision>
  <dcterms:created xsi:type="dcterms:W3CDTF">2022-04-11T21:18:31Z</dcterms:created>
  <dcterms:modified xsi:type="dcterms:W3CDTF">2023-09-19T21:54:29Z</dcterms:modified>
</cp:coreProperties>
</file>